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33" r:id="rId1"/>
  </p:sldMasterIdLst>
  <p:notesMasterIdLst>
    <p:notesMasterId r:id="rId18"/>
  </p:notesMasterIdLst>
  <p:handoutMasterIdLst>
    <p:handoutMasterId r:id="rId19"/>
  </p:handoutMasterIdLst>
  <p:sldIdLst>
    <p:sldId id="267" r:id="rId2"/>
    <p:sldId id="285" r:id="rId3"/>
    <p:sldId id="268" r:id="rId4"/>
    <p:sldId id="282" r:id="rId5"/>
    <p:sldId id="269" r:id="rId6"/>
    <p:sldId id="270" r:id="rId7"/>
    <p:sldId id="272" r:id="rId8"/>
    <p:sldId id="283" r:id="rId9"/>
    <p:sldId id="277" r:id="rId10"/>
    <p:sldId id="274" r:id="rId11"/>
    <p:sldId id="275" r:id="rId12"/>
    <p:sldId id="284" r:id="rId13"/>
    <p:sldId id="271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1" d="100"/>
          <a:sy n="91" d="100"/>
        </p:scale>
        <p:origin x="630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000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0159E-CAEB-4954-9CE8-622768611036}" type="doc">
      <dgm:prSet loTypeId="urn:microsoft.com/office/officeart/2005/8/layout/vList2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AEC4D74-83E7-49BF-82C8-17655B72542F}">
      <dgm:prSet phldrT="[Текст]"/>
      <dgm:spPr/>
      <dgm:t>
        <a:bodyPr/>
        <a:lstStyle/>
        <a:p>
          <a:r>
            <a:rPr lang="ru-RU" sz="307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Настоящие</a:t>
          </a:r>
          <a:r>
            <a:rPr lang="ru-RU" sz="307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307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городовые обыватели</a:t>
          </a:r>
          <a:r>
            <a:rPr lang="ru-RU" sz="307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 </a:t>
          </a:r>
        </a:p>
      </dgm:t>
    </dgm:pt>
    <dgm:pt modelId="{DEDA89FE-8469-400A-B667-D3AD67D0FAC0}" type="parTrans" cxnId="{82A64389-E166-4280-9920-66A904347331}">
      <dgm:prSet/>
      <dgm:spPr/>
      <dgm:t>
        <a:bodyPr/>
        <a:lstStyle/>
        <a:p>
          <a:endParaRPr lang="ru-RU"/>
        </a:p>
      </dgm:t>
    </dgm:pt>
    <dgm:pt modelId="{E9F4FF07-4E38-42D9-AC13-3084F0E75D81}" type="sibTrans" cxnId="{82A64389-E166-4280-9920-66A904347331}">
      <dgm:prSet/>
      <dgm:spPr/>
      <dgm:t>
        <a:bodyPr/>
        <a:lstStyle/>
        <a:p>
          <a:endParaRPr lang="ru-RU"/>
        </a:p>
      </dgm:t>
    </dgm:pt>
    <dgm:pt modelId="{5FEB67E4-976A-4AC1-B622-78F32F71D9D4}">
      <dgm:prSet phldrT="[Текст]"/>
      <dgm:spPr/>
      <dgm:t>
        <a:bodyPr/>
        <a:lstStyle/>
        <a:p>
          <a:r>
            <a:rPr lang="ru-RU" sz="307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Иногородние и иностранные гости</a:t>
          </a:r>
        </a:p>
      </dgm:t>
    </dgm:pt>
    <dgm:pt modelId="{E0DCAFD6-E2DE-4D41-996B-B78845A38BEE}" type="parTrans" cxnId="{EFC5308B-77BE-4F43-AC2E-5B902A8C3102}">
      <dgm:prSet/>
      <dgm:spPr/>
      <dgm:t>
        <a:bodyPr/>
        <a:lstStyle/>
        <a:p>
          <a:endParaRPr lang="ru-RU"/>
        </a:p>
      </dgm:t>
    </dgm:pt>
    <dgm:pt modelId="{8591871A-910B-4736-B87C-E36EC63C3905}" type="sibTrans" cxnId="{EFC5308B-77BE-4F43-AC2E-5B902A8C3102}">
      <dgm:prSet/>
      <dgm:spPr/>
      <dgm:t>
        <a:bodyPr/>
        <a:lstStyle/>
        <a:p>
          <a:endParaRPr lang="ru-RU"/>
        </a:p>
      </dgm:t>
    </dgm:pt>
    <dgm:pt modelId="{28D0EF6B-0CC6-4EB8-B9A2-D6C6BB8355E2}">
      <dgm:prSet phldrT="[Текст]"/>
      <dgm:spPr/>
      <dgm:t>
        <a:bodyPr/>
        <a:lstStyle/>
        <a:p>
          <a:r>
            <a:rPr lang="ru-RU" sz="307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Именитые граждане</a:t>
          </a:r>
        </a:p>
      </dgm:t>
    </dgm:pt>
    <dgm:pt modelId="{06A5BE9E-8937-4D24-9333-60D93B75E28F}" type="parTrans" cxnId="{B1A68260-9BAA-4EF9-94F1-3D19EE02CC18}">
      <dgm:prSet/>
      <dgm:spPr/>
      <dgm:t>
        <a:bodyPr/>
        <a:lstStyle/>
        <a:p>
          <a:endParaRPr lang="ru-RU"/>
        </a:p>
      </dgm:t>
    </dgm:pt>
    <dgm:pt modelId="{663FB3D7-4070-41A9-A5AF-D287B8B2CC1C}" type="sibTrans" cxnId="{B1A68260-9BAA-4EF9-94F1-3D19EE02CC18}">
      <dgm:prSet/>
      <dgm:spPr/>
      <dgm:t>
        <a:bodyPr/>
        <a:lstStyle/>
        <a:p>
          <a:endParaRPr lang="ru-RU"/>
        </a:p>
      </dgm:t>
    </dgm:pt>
    <dgm:pt modelId="{0B7A6AE5-5ADB-41CF-B2D6-2A73353CA57C}">
      <dgm:prSet phldrT="[Текст]"/>
      <dgm:spPr/>
      <dgm:t>
        <a:bodyPr/>
        <a:lstStyle/>
        <a:p>
          <a:r>
            <a:rPr lang="ru-RU" sz="307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Посадские</a:t>
          </a:r>
        </a:p>
      </dgm:t>
    </dgm:pt>
    <dgm:pt modelId="{B4112D9A-2CD4-4B97-8BBB-D6CAA9807B4E}" type="parTrans" cxnId="{578F0866-7DB3-4DCD-A738-619C103B9CC0}">
      <dgm:prSet/>
      <dgm:spPr/>
      <dgm:t>
        <a:bodyPr/>
        <a:lstStyle/>
        <a:p>
          <a:endParaRPr lang="ru-RU"/>
        </a:p>
      </dgm:t>
    </dgm:pt>
    <dgm:pt modelId="{A1D6E7F9-2F96-43D4-8ED4-3EE3728B88AE}" type="sibTrans" cxnId="{578F0866-7DB3-4DCD-A738-619C103B9CC0}">
      <dgm:prSet/>
      <dgm:spPr/>
      <dgm:t>
        <a:bodyPr/>
        <a:lstStyle/>
        <a:p>
          <a:endParaRPr lang="ru-RU"/>
        </a:p>
      </dgm:t>
    </dgm:pt>
    <dgm:pt modelId="{D49A82A5-7CE9-4484-94DC-F021FD566308}">
      <dgm:prSet phldrT="[Текст]"/>
      <dgm:spPr/>
      <dgm:t>
        <a:bodyPr/>
        <a:lstStyle/>
        <a:p>
          <a:r>
            <a:rPr lang="ru-RU" sz="307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Цеховые</a:t>
          </a:r>
          <a:r>
            <a:rPr lang="ru-RU" sz="3072" dirty="0">
              <a:latin typeface="Times New Roman" pitchFamily="18" charset="0"/>
              <a:cs typeface="Times New Roman" pitchFamily="18" charset="0"/>
            </a:rPr>
            <a:t>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2EC8445-2A4B-4F86-A465-3743455B16F7}" type="parTrans" cxnId="{E3A03071-141A-400C-A621-D0243EE677DB}">
      <dgm:prSet/>
      <dgm:spPr/>
      <dgm:t>
        <a:bodyPr/>
        <a:lstStyle/>
        <a:p>
          <a:endParaRPr lang="ru-RU"/>
        </a:p>
      </dgm:t>
    </dgm:pt>
    <dgm:pt modelId="{1699848C-ECA9-4764-80D5-C561807CDD6E}" type="sibTrans" cxnId="{E3A03071-141A-400C-A621-D0243EE677DB}">
      <dgm:prSet/>
      <dgm:spPr/>
      <dgm:t>
        <a:bodyPr/>
        <a:lstStyle/>
        <a:p>
          <a:endParaRPr lang="ru-RU"/>
        </a:p>
      </dgm:t>
    </dgm:pt>
    <dgm:pt modelId="{B8C38033-20EE-4FA1-9753-53B81143CD73}">
      <dgm:prSet phldrT="[Текст]"/>
      <dgm:spPr/>
      <dgm:t>
        <a:bodyPr/>
        <a:lstStyle/>
        <a:p>
          <a:r>
            <a:rPr lang="ru-RU" sz="307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Купцы третьей гильдии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3C0E8B-CEE2-4A52-AD83-2FD9234C488D}" type="parTrans" cxnId="{463DA27B-7C41-41FF-AB65-3A29AF63D62E}">
      <dgm:prSet/>
      <dgm:spPr/>
      <dgm:t>
        <a:bodyPr/>
        <a:lstStyle/>
        <a:p>
          <a:endParaRPr lang="ru-RU"/>
        </a:p>
      </dgm:t>
    </dgm:pt>
    <dgm:pt modelId="{A852E579-3FD4-4C22-A265-A9FE2B6E05DC}" type="sibTrans" cxnId="{463DA27B-7C41-41FF-AB65-3A29AF63D62E}">
      <dgm:prSet/>
      <dgm:spPr/>
      <dgm:t>
        <a:bodyPr/>
        <a:lstStyle/>
        <a:p>
          <a:endParaRPr lang="ru-RU"/>
        </a:p>
      </dgm:t>
    </dgm:pt>
    <dgm:pt modelId="{750E1B47-3928-4133-967E-C5B83D40025D}">
      <dgm:prSet phldrT="[Текст]"/>
      <dgm:spPr/>
      <dgm:t>
        <a:bodyPr/>
        <a:lstStyle/>
        <a:p>
          <a:r>
            <a:rPr lang="ru-RU" sz="307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Купцы второй гильдии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13C5CF-B1BC-41A2-86CD-2EBD03DD042C}" type="parTrans" cxnId="{00BBFE40-1A0A-4487-A58E-1E73D9823AB8}">
      <dgm:prSet/>
      <dgm:spPr/>
      <dgm:t>
        <a:bodyPr/>
        <a:lstStyle/>
        <a:p>
          <a:endParaRPr lang="ru-RU"/>
        </a:p>
      </dgm:t>
    </dgm:pt>
    <dgm:pt modelId="{35795562-06D3-4C4B-98FA-BE2AC84E9F05}" type="sibTrans" cxnId="{00BBFE40-1A0A-4487-A58E-1E73D9823AB8}">
      <dgm:prSet/>
      <dgm:spPr/>
      <dgm:t>
        <a:bodyPr/>
        <a:lstStyle/>
        <a:p>
          <a:endParaRPr lang="ru-RU"/>
        </a:p>
      </dgm:t>
    </dgm:pt>
    <dgm:pt modelId="{1B669256-0F28-4081-BED1-EE63B5F62CBE}">
      <dgm:prSet phldrT="[Текст]"/>
      <dgm:spPr/>
      <dgm:t>
        <a:bodyPr/>
        <a:lstStyle/>
        <a:p>
          <a:r>
            <a:rPr lang="ru-RU" sz="307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Купцы первой гильдии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C35DB-ADE0-4087-84AC-136C802207A2}" type="parTrans" cxnId="{91A8F5B4-DA3F-4698-AD65-A4D9905AC817}">
      <dgm:prSet/>
      <dgm:spPr/>
      <dgm:t>
        <a:bodyPr/>
        <a:lstStyle/>
        <a:p>
          <a:endParaRPr lang="ru-RU"/>
        </a:p>
      </dgm:t>
    </dgm:pt>
    <dgm:pt modelId="{1B85C9C2-6710-4D88-8FC9-F533828B120C}" type="sibTrans" cxnId="{91A8F5B4-DA3F-4698-AD65-A4D9905AC817}">
      <dgm:prSet/>
      <dgm:spPr/>
      <dgm:t>
        <a:bodyPr/>
        <a:lstStyle/>
        <a:p>
          <a:endParaRPr lang="ru-RU"/>
        </a:p>
      </dgm:t>
    </dgm:pt>
    <dgm:pt modelId="{A7B8EE13-F17B-4E22-AB5F-A2DF55BDF7C6}">
      <dgm:prSet phldrT="[Текст]"/>
      <dgm:spPr/>
      <dgm:t>
        <a:bodyPr/>
        <a:lstStyle/>
        <a:p>
          <a:r>
            <a:rPr lang="ru-RU" sz="307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Купцы</a:t>
          </a:r>
          <a:r>
            <a:rPr lang="ru-RU" sz="3072" dirty="0">
              <a:latin typeface="Times New Roman" pitchFamily="18" charset="0"/>
              <a:cs typeface="Times New Roman" pitchFamily="18" charset="0"/>
            </a:rPr>
            <a:t>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91C03B5-188D-4E67-B9A2-B5A5447B213A}" type="parTrans" cxnId="{0EEB2EFA-81FF-469B-9783-671B664CBBBF}">
      <dgm:prSet/>
      <dgm:spPr/>
      <dgm:t>
        <a:bodyPr/>
        <a:lstStyle/>
        <a:p>
          <a:endParaRPr lang="ru-RU"/>
        </a:p>
      </dgm:t>
    </dgm:pt>
    <dgm:pt modelId="{A97D2D9B-E773-4DD9-A79A-9554ACC0E718}" type="sibTrans" cxnId="{0EEB2EFA-81FF-469B-9783-671B664CBBBF}">
      <dgm:prSet/>
      <dgm:spPr/>
      <dgm:t>
        <a:bodyPr/>
        <a:lstStyle/>
        <a:p>
          <a:endParaRPr lang="ru-RU"/>
        </a:p>
      </dgm:t>
    </dgm:pt>
    <dgm:pt modelId="{4495C4FA-6820-42F3-AE57-449900FD5490}">
      <dgm:prSet phldrT="[Текст]"/>
      <dgm:spPr/>
      <dgm:t>
        <a:bodyPr/>
        <a:lstStyle/>
        <a:p>
          <a:r>
            <a:rPr lang="ru-RU" sz="3072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От второй части города</a:t>
          </a:r>
          <a:endParaRPr lang="ru-R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8C8C76-BDFD-40A1-B145-066FACD31026}" type="parTrans" cxnId="{FAD37DF5-B4F1-4CA2-9883-0737A5D32BF2}">
      <dgm:prSet/>
      <dgm:spPr/>
      <dgm:t>
        <a:bodyPr/>
        <a:lstStyle/>
        <a:p>
          <a:endParaRPr lang="ru-RU"/>
        </a:p>
      </dgm:t>
    </dgm:pt>
    <dgm:pt modelId="{AC0096C6-89C6-482F-A193-5BA12EA4051B}" type="sibTrans" cxnId="{FAD37DF5-B4F1-4CA2-9883-0737A5D32BF2}">
      <dgm:prSet/>
      <dgm:spPr/>
      <dgm:t>
        <a:bodyPr/>
        <a:lstStyle/>
        <a:p>
          <a:endParaRPr lang="ru-RU"/>
        </a:p>
      </dgm:t>
    </dgm:pt>
    <dgm:pt modelId="{CE0F369D-04BC-43CB-83BE-1498E29CF718}">
      <dgm:prSet phldrT="[Текст]"/>
      <dgm:spPr/>
      <dgm:t>
        <a:bodyPr/>
        <a:lstStyle/>
        <a:p>
          <a:r>
            <a:rPr lang="ru-RU" sz="3072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От первой части города</a:t>
          </a:r>
          <a:endParaRPr lang="ru-R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D1A550-8503-4F77-958A-2B6FC19A03AD}" type="parTrans" cxnId="{A93BE051-3D9F-41D1-853C-10C754B7CBCC}">
      <dgm:prSet/>
      <dgm:spPr/>
      <dgm:t>
        <a:bodyPr/>
        <a:lstStyle/>
        <a:p>
          <a:endParaRPr lang="ru-RU"/>
        </a:p>
      </dgm:t>
    </dgm:pt>
    <dgm:pt modelId="{84FFF54D-A7D7-4354-A87D-883386BF8872}" type="sibTrans" cxnId="{A93BE051-3D9F-41D1-853C-10C754B7CBCC}">
      <dgm:prSet/>
      <dgm:spPr/>
      <dgm:t>
        <a:bodyPr/>
        <a:lstStyle/>
        <a:p>
          <a:endParaRPr lang="ru-RU"/>
        </a:p>
      </dgm:t>
    </dgm:pt>
    <dgm:pt modelId="{A990D08C-740D-448E-B34A-AADAF574BCAA}" type="pres">
      <dgm:prSet presAssocID="{D6F0159E-CAEB-4954-9CE8-622768611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60369D-7717-4444-BBD8-DD71F25902AE}" type="pres">
      <dgm:prSet presAssocID="{8AEC4D74-83E7-49BF-82C8-17655B72542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9C0EC-D2A3-4BBE-907A-04A43FB48517}" type="pres">
      <dgm:prSet presAssocID="{8AEC4D74-83E7-49BF-82C8-17655B72542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581FE-A6A4-4237-8140-2E2302400F32}" type="pres">
      <dgm:prSet presAssocID="{A7B8EE13-F17B-4E22-AB5F-A2DF55BDF7C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100EB-6FE3-4571-825A-744FB9032E22}" type="pres">
      <dgm:prSet presAssocID="{A7B8EE13-F17B-4E22-AB5F-A2DF55BDF7C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A155F-427C-4A38-9767-6478134E9B6A}" type="pres">
      <dgm:prSet presAssocID="{D49A82A5-7CE9-4484-94DC-F021FD566308}" presName="parentText" presStyleLbl="node1" presStyleIdx="2" presStyleCnt="6" custLinFactNeighborX="2554" custLinFactNeighborY="13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02E12-87B7-4BBE-BF5D-5CEB8C4D9BD9}" type="pres">
      <dgm:prSet presAssocID="{1699848C-ECA9-4764-80D5-C561807CDD6E}" presName="spacer" presStyleCnt="0"/>
      <dgm:spPr/>
      <dgm:t>
        <a:bodyPr/>
        <a:lstStyle/>
        <a:p>
          <a:endParaRPr lang="ru-RU"/>
        </a:p>
      </dgm:t>
    </dgm:pt>
    <dgm:pt modelId="{E51B3D2A-67EA-4764-9FDD-26C7811C8D91}" type="pres">
      <dgm:prSet presAssocID="{5FEB67E4-976A-4AC1-B622-78F32F71D9D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0EE17-ADB8-4FCF-9215-99AE19B689BB}" type="pres">
      <dgm:prSet presAssocID="{8591871A-910B-4736-B87C-E36EC63C3905}" presName="spacer" presStyleCnt="0"/>
      <dgm:spPr/>
      <dgm:t>
        <a:bodyPr/>
        <a:lstStyle/>
        <a:p>
          <a:endParaRPr lang="ru-RU"/>
        </a:p>
      </dgm:t>
    </dgm:pt>
    <dgm:pt modelId="{6862E78E-9A32-4995-9635-63EDE0E48C01}" type="pres">
      <dgm:prSet presAssocID="{28D0EF6B-0CC6-4EB8-B9A2-D6C6BB8355E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F71A9-641D-4FBD-BC00-BDCD4C8AACDB}" type="pres">
      <dgm:prSet presAssocID="{663FB3D7-4070-41A9-A5AF-D287B8B2CC1C}" presName="spacer" presStyleCnt="0"/>
      <dgm:spPr/>
      <dgm:t>
        <a:bodyPr/>
        <a:lstStyle/>
        <a:p>
          <a:endParaRPr lang="ru-RU"/>
        </a:p>
      </dgm:t>
    </dgm:pt>
    <dgm:pt modelId="{31311E7A-B29F-4BFD-AD7B-5C90559A2130}" type="pres">
      <dgm:prSet presAssocID="{0B7A6AE5-5ADB-41CF-B2D6-2A73353CA57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A68260-9BAA-4EF9-94F1-3D19EE02CC18}" srcId="{D6F0159E-CAEB-4954-9CE8-622768611036}" destId="{28D0EF6B-0CC6-4EB8-B9A2-D6C6BB8355E2}" srcOrd="4" destOrd="0" parTransId="{06A5BE9E-8937-4D24-9333-60D93B75E28F}" sibTransId="{663FB3D7-4070-41A9-A5AF-D287B8B2CC1C}"/>
    <dgm:cxn modelId="{F423428A-D0D6-4232-AFE3-301933ECE6DE}" type="presOf" srcId="{28D0EF6B-0CC6-4EB8-B9A2-D6C6BB8355E2}" destId="{6862E78E-9A32-4995-9635-63EDE0E48C01}" srcOrd="0" destOrd="0" presId="urn:microsoft.com/office/officeart/2005/8/layout/vList2"/>
    <dgm:cxn modelId="{5779B0FC-16A4-41F6-A8C3-3428D1055030}" type="presOf" srcId="{5FEB67E4-976A-4AC1-B622-78F32F71D9D4}" destId="{E51B3D2A-67EA-4764-9FDD-26C7811C8D91}" srcOrd="0" destOrd="0" presId="urn:microsoft.com/office/officeart/2005/8/layout/vList2"/>
    <dgm:cxn modelId="{578F0866-7DB3-4DCD-A738-619C103B9CC0}" srcId="{D6F0159E-CAEB-4954-9CE8-622768611036}" destId="{0B7A6AE5-5ADB-41CF-B2D6-2A73353CA57C}" srcOrd="5" destOrd="0" parTransId="{B4112D9A-2CD4-4B97-8BBB-D6CAA9807B4E}" sibTransId="{A1D6E7F9-2F96-43D4-8ED4-3EE3728B88AE}"/>
    <dgm:cxn modelId="{D6A62DC6-BE49-4F65-A8A9-314ED1262F59}" type="presOf" srcId="{A7B8EE13-F17B-4E22-AB5F-A2DF55BDF7C6}" destId="{DD2581FE-A6A4-4237-8140-2E2302400F32}" srcOrd="0" destOrd="0" presId="urn:microsoft.com/office/officeart/2005/8/layout/vList2"/>
    <dgm:cxn modelId="{C700DC4D-C6A4-4893-900F-E99880F7F4CA}" type="presOf" srcId="{4495C4FA-6820-42F3-AE57-449900FD5490}" destId="{21A9C0EC-D2A3-4BBE-907A-04A43FB48517}" srcOrd="0" destOrd="1" presId="urn:microsoft.com/office/officeart/2005/8/layout/vList2"/>
    <dgm:cxn modelId="{3F9AF656-0004-4A96-B1BB-D5085221E671}" type="presOf" srcId="{CE0F369D-04BC-43CB-83BE-1498E29CF718}" destId="{21A9C0EC-D2A3-4BBE-907A-04A43FB48517}" srcOrd="0" destOrd="0" presId="urn:microsoft.com/office/officeart/2005/8/layout/vList2"/>
    <dgm:cxn modelId="{82A64389-E166-4280-9920-66A904347331}" srcId="{D6F0159E-CAEB-4954-9CE8-622768611036}" destId="{8AEC4D74-83E7-49BF-82C8-17655B72542F}" srcOrd="0" destOrd="0" parTransId="{DEDA89FE-8469-400A-B667-D3AD67D0FAC0}" sibTransId="{E9F4FF07-4E38-42D9-AC13-3084F0E75D81}"/>
    <dgm:cxn modelId="{E3A03071-141A-400C-A621-D0243EE677DB}" srcId="{D6F0159E-CAEB-4954-9CE8-622768611036}" destId="{D49A82A5-7CE9-4484-94DC-F021FD566308}" srcOrd="2" destOrd="0" parTransId="{82EC8445-2A4B-4F86-A465-3743455B16F7}" sibTransId="{1699848C-ECA9-4764-80D5-C561807CDD6E}"/>
    <dgm:cxn modelId="{7C2AF9C5-CDFD-460D-954F-C543965C8389}" type="presOf" srcId="{0B7A6AE5-5ADB-41CF-B2D6-2A73353CA57C}" destId="{31311E7A-B29F-4BFD-AD7B-5C90559A2130}" srcOrd="0" destOrd="0" presId="urn:microsoft.com/office/officeart/2005/8/layout/vList2"/>
    <dgm:cxn modelId="{8D325A14-2445-4CB4-842E-92BF4CB1776D}" type="presOf" srcId="{8AEC4D74-83E7-49BF-82C8-17655B72542F}" destId="{9D60369D-7717-4444-BBD8-DD71F25902AE}" srcOrd="0" destOrd="0" presId="urn:microsoft.com/office/officeart/2005/8/layout/vList2"/>
    <dgm:cxn modelId="{A93BE051-3D9F-41D1-853C-10C754B7CBCC}" srcId="{8AEC4D74-83E7-49BF-82C8-17655B72542F}" destId="{CE0F369D-04BC-43CB-83BE-1498E29CF718}" srcOrd="0" destOrd="0" parTransId="{ECD1A550-8503-4F77-958A-2B6FC19A03AD}" sibTransId="{84FFF54D-A7D7-4354-A87D-883386BF8872}"/>
    <dgm:cxn modelId="{91A8F5B4-DA3F-4698-AD65-A4D9905AC817}" srcId="{A7B8EE13-F17B-4E22-AB5F-A2DF55BDF7C6}" destId="{1B669256-0F28-4081-BED1-EE63B5F62CBE}" srcOrd="0" destOrd="0" parTransId="{B6AC35DB-ADE0-4087-84AC-136C802207A2}" sibTransId="{1B85C9C2-6710-4D88-8FC9-F533828B120C}"/>
    <dgm:cxn modelId="{00BBFE40-1A0A-4487-A58E-1E73D9823AB8}" srcId="{A7B8EE13-F17B-4E22-AB5F-A2DF55BDF7C6}" destId="{750E1B47-3928-4133-967E-C5B83D40025D}" srcOrd="1" destOrd="0" parTransId="{8D13C5CF-B1BC-41A2-86CD-2EBD03DD042C}" sibTransId="{35795562-06D3-4C4B-98FA-BE2AC84E9F05}"/>
    <dgm:cxn modelId="{463DA27B-7C41-41FF-AB65-3A29AF63D62E}" srcId="{A7B8EE13-F17B-4E22-AB5F-A2DF55BDF7C6}" destId="{B8C38033-20EE-4FA1-9753-53B81143CD73}" srcOrd="2" destOrd="0" parTransId="{463C0E8B-CEE2-4A52-AD83-2FD9234C488D}" sibTransId="{A852E579-3FD4-4C22-A265-A9FE2B6E05DC}"/>
    <dgm:cxn modelId="{6BABAB2D-885D-4604-BBF4-BF9F5AABCF3C}" type="presOf" srcId="{D6F0159E-CAEB-4954-9CE8-622768611036}" destId="{A990D08C-740D-448E-B34A-AADAF574BCAA}" srcOrd="0" destOrd="0" presId="urn:microsoft.com/office/officeart/2005/8/layout/vList2"/>
    <dgm:cxn modelId="{FAD37DF5-B4F1-4CA2-9883-0737A5D32BF2}" srcId="{8AEC4D74-83E7-49BF-82C8-17655B72542F}" destId="{4495C4FA-6820-42F3-AE57-449900FD5490}" srcOrd="1" destOrd="0" parTransId="{938C8C76-BDFD-40A1-B145-066FACD31026}" sibTransId="{AC0096C6-89C6-482F-A193-5BA12EA4051B}"/>
    <dgm:cxn modelId="{37ABF18D-612F-4034-84B3-924EAD64184F}" type="presOf" srcId="{D49A82A5-7CE9-4484-94DC-F021FD566308}" destId="{9E0A155F-427C-4A38-9767-6478134E9B6A}" srcOrd="0" destOrd="0" presId="urn:microsoft.com/office/officeart/2005/8/layout/vList2"/>
    <dgm:cxn modelId="{EC17AB76-570E-434C-A570-B33C99A8816B}" type="presOf" srcId="{750E1B47-3928-4133-967E-C5B83D40025D}" destId="{F05100EB-6FE3-4571-825A-744FB9032E22}" srcOrd="0" destOrd="1" presId="urn:microsoft.com/office/officeart/2005/8/layout/vList2"/>
    <dgm:cxn modelId="{EFC5308B-77BE-4F43-AC2E-5B902A8C3102}" srcId="{D6F0159E-CAEB-4954-9CE8-622768611036}" destId="{5FEB67E4-976A-4AC1-B622-78F32F71D9D4}" srcOrd="3" destOrd="0" parTransId="{E0DCAFD6-E2DE-4D41-996B-B78845A38BEE}" sibTransId="{8591871A-910B-4736-B87C-E36EC63C3905}"/>
    <dgm:cxn modelId="{26868EE5-382B-4627-A24A-6E89A4A6F5EF}" type="presOf" srcId="{1B669256-0F28-4081-BED1-EE63B5F62CBE}" destId="{F05100EB-6FE3-4571-825A-744FB9032E22}" srcOrd="0" destOrd="0" presId="urn:microsoft.com/office/officeart/2005/8/layout/vList2"/>
    <dgm:cxn modelId="{0EEB2EFA-81FF-469B-9783-671B664CBBBF}" srcId="{D6F0159E-CAEB-4954-9CE8-622768611036}" destId="{A7B8EE13-F17B-4E22-AB5F-A2DF55BDF7C6}" srcOrd="1" destOrd="0" parTransId="{691C03B5-188D-4E67-B9A2-B5A5447B213A}" sibTransId="{A97D2D9B-E773-4DD9-A79A-9554ACC0E718}"/>
    <dgm:cxn modelId="{7127F17A-E475-425C-8077-FCFA2927A18A}" type="presOf" srcId="{B8C38033-20EE-4FA1-9753-53B81143CD73}" destId="{F05100EB-6FE3-4571-825A-744FB9032E22}" srcOrd="0" destOrd="2" presId="urn:microsoft.com/office/officeart/2005/8/layout/vList2"/>
    <dgm:cxn modelId="{3C8AFCA5-3694-4241-9084-C0BAECA9C76F}" type="presParOf" srcId="{A990D08C-740D-448E-B34A-AADAF574BCAA}" destId="{9D60369D-7717-4444-BBD8-DD71F25902AE}" srcOrd="0" destOrd="0" presId="urn:microsoft.com/office/officeart/2005/8/layout/vList2"/>
    <dgm:cxn modelId="{F08C48C8-148D-429F-B1E6-1F316E29DE6C}" type="presParOf" srcId="{A990D08C-740D-448E-B34A-AADAF574BCAA}" destId="{21A9C0EC-D2A3-4BBE-907A-04A43FB48517}" srcOrd="1" destOrd="0" presId="urn:microsoft.com/office/officeart/2005/8/layout/vList2"/>
    <dgm:cxn modelId="{D30A03FA-DAC9-4DBC-A1DE-B87BC8AA641D}" type="presParOf" srcId="{A990D08C-740D-448E-B34A-AADAF574BCAA}" destId="{DD2581FE-A6A4-4237-8140-2E2302400F32}" srcOrd="2" destOrd="0" presId="urn:microsoft.com/office/officeart/2005/8/layout/vList2"/>
    <dgm:cxn modelId="{B7991F7A-2EA2-42BC-AAC3-4C34159B3629}" type="presParOf" srcId="{A990D08C-740D-448E-B34A-AADAF574BCAA}" destId="{F05100EB-6FE3-4571-825A-744FB9032E22}" srcOrd="3" destOrd="0" presId="urn:microsoft.com/office/officeart/2005/8/layout/vList2"/>
    <dgm:cxn modelId="{EA377D98-8BE8-4B58-AA53-88BCF24B48D8}" type="presParOf" srcId="{A990D08C-740D-448E-B34A-AADAF574BCAA}" destId="{9E0A155F-427C-4A38-9767-6478134E9B6A}" srcOrd="4" destOrd="0" presId="urn:microsoft.com/office/officeart/2005/8/layout/vList2"/>
    <dgm:cxn modelId="{7928F300-B897-48ED-9825-5C4257C77E63}" type="presParOf" srcId="{A990D08C-740D-448E-B34A-AADAF574BCAA}" destId="{2D302E12-87B7-4BBE-BF5D-5CEB8C4D9BD9}" srcOrd="5" destOrd="0" presId="urn:microsoft.com/office/officeart/2005/8/layout/vList2"/>
    <dgm:cxn modelId="{35B4CD94-131A-45F0-937D-65701FAFA585}" type="presParOf" srcId="{A990D08C-740D-448E-B34A-AADAF574BCAA}" destId="{E51B3D2A-67EA-4764-9FDD-26C7811C8D91}" srcOrd="6" destOrd="0" presId="urn:microsoft.com/office/officeart/2005/8/layout/vList2"/>
    <dgm:cxn modelId="{AE7F1F3E-4C00-4F71-8AB9-A46AEA7B190B}" type="presParOf" srcId="{A990D08C-740D-448E-B34A-AADAF574BCAA}" destId="{5E50EE17-ADB8-4FCF-9215-99AE19B689BB}" srcOrd="7" destOrd="0" presId="urn:microsoft.com/office/officeart/2005/8/layout/vList2"/>
    <dgm:cxn modelId="{308AF878-686F-4FE8-B49C-6AE84865E0D0}" type="presParOf" srcId="{A990D08C-740D-448E-B34A-AADAF574BCAA}" destId="{6862E78E-9A32-4995-9635-63EDE0E48C01}" srcOrd="8" destOrd="0" presId="urn:microsoft.com/office/officeart/2005/8/layout/vList2"/>
    <dgm:cxn modelId="{4E025A92-5F29-4E1E-B357-DA957BE155A7}" type="presParOf" srcId="{A990D08C-740D-448E-B34A-AADAF574BCAA}" destId="{AE8F71A9-641D-4FBD-BC00-BDCD4C8AACDB}" srcOrd="9" destOrd="0" presId="urn:microsoft.com/office/officeart/2005/8/layout/vList2"/>
    <dgm:cxn modelId="{CB41CF42-B536-4FAE-9329-50FF0060B7B7}" type="presParOf" srcId="{A990D08C-740D-448E-B34A-AADAF574BCAA}" destId="{31311E7A-B29F-4BFD-AD7B-5C90559A213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9C05A-B3F0-4425-983E-D6AC9C683507}" type="doc">
      <dgm:prSet loTypeId="urn:microsoft.com/office/officeart/2005/8/layout/default#1" loCatId="list" qsTypeId="urn:microsoft.com/office/officeart/2005/8/quickstyle/3d3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AAADCE6-F5FF-49A2-B2A9-B3E443A0A9FC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Times New Roman"/>
            </a:rPr>
            <a:t>10 000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Times New Roman"/>
            </a:rPr>
            <a:t>горожан являются 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Times New Roman"/>
            </a:rPr>
            <a:t>налогоплательщиками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  <a:cs typeface="Times New Roman"/>
          </a:endParaRPr>
        </a:p>
      </dgm:t>
    </dgm:pt>
    <dgm:pt modelId="{E2487948-E07E-478E-A3A3-36710BEEB32B}" type="parTrans" cxnId="{9F5FCE72-B2F0-4F47-AC2D-81A01C481A83}">
      <dgm:prSet/>
      <dgm:spPr/>
      <dgm:t>
        <a:bodyPr/>
        <a:lstStyle/>
        <a:p>
          <a:endParaRPr lang="ru-RU"/>
        </a:p>
      </dgm:t>
    </dgm:pt>
    <dgm:pt modelId="{92B6C5B1-EB6F-4C6D-B701-B22C1B4F345A}" type="sibTrans" cxnId="{9F5FCE72-B2F0-4F47-AC2D-81A01C481A83}">
      <dgm:prSet/>
      <dgm:spPr/>
      <dgm:t>
        <a:bodyPr/>
        <a:lstStyle/>
        <a:p>
          <a:endParaRPr lang="ru-RU"/>
        </a:p>
      </dgm:t>
    </dgm:pt>
    <dgm:pt modelId="{7856EEC7-0554-45CD-BAD8-AD95E16F5F4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Times New Roman"/>
            </a:rPr>
            <a:t>90 000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Times New Roman"/>
            </a:rPr>
            <a:t>рублей городских сборов</a:t>
          </a:r>
        </a:p>
      </dgm:t>
    </dgm:pt>
    <dgm:pt modelId="{698FEB00-B85F-4FAE-86BB-AE4038D86139}" type="parTrans" cxnId="{CF4470BA-5DB9-4C6F-B268-AB4C9EF00CE5}">
      <dgm:prSet/>
      <dgm:spPr/>
      <dgm:t>
        <a:bodyPr/>
        <a:lstStyle/>
        <a:p>
          <a:endParaRPr lang="ru-RU"/>
        </a:p>
      </dgm:t>
    </dgm:pt>
    <dgm:pt modelId="{B9E1EA9B-AAE3-4E0B-89E6-9FA43AFABC50}" type="sibTrans" cxnId="{CF4470BA-5DB9-4C6F-B268-AB4C9EF00CE5}">
      <dgm:prSet/>
      <dgm:spPr/>
      <dgm:t>
        <a:bodyPr/>
        <a:lstStyle/>
        <a:p>
          <a:endParaRPr lang="ru-RU"/>
        </a:p>
      </dgm:t>
    </dgm:pt>
    <dgm:pt modelId="{F8E68E4B-7970-45E7-9586-4CE042AE5D6A}" type="pres">
      <dgm:prSet presAssocID="{86E9C05A-B3F0-4425-983E-D6AC9C6835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0E1A7E-AC23-4B52-8AA5-324DE194EB18}" type="pres">
      <dgm:prSet presAssocID="{4AAADCE6-F5FF-49A2-B2A9-B3E443A0A9F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4689D-CA1D-40E0-9852-8E706CFC0670}" type="pres">
      <dgm:prSet presAssocID="{92B6C5B1-EB6F-4C6D-B701-B22C1B4F345A}" presName="sibTrans" presStyleCnt="0"/>
      <dgm:spPr/>
    </dgm:pt>
    <dgm:pt modelId="{23DDA7DA-9E96-4E58-9D46-456BE5377427}" type="pres">
      <dgm:prSet presAssocID="{7856EEC7-0554-45CD-BAD8-AD95E16F5F4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203ED-32E7-4BB9-8F27-FB565D41374B}" type="presOf" srcId="{4AAADCE6-F5FF-49A2-B2A9-B3E443A0A9FC}" destId="{0B0E1A7E-AC23-4B52-8AA5-324DE194EB18}" srcOrd="0" destOrd="0" presId="urn:microsoft.com/office/officeart/2005/8/layout/default#1"/>
    <dgm:cxn modelId="{CF4470BA-5DB9-4C6F-B268-AB4C9EF00CE5}" srcId="{86E9C05A-B3F0-4425-983E-D6AC9C683507}" destId="{7856EEC7-0554-45CD-BAD8-AD95E16F5F41}" srcOrd="1" destOrd="0" parTransId="{698FEB00-B85F-4FAE-86BB-AE4038D86139}" sibTransId="{B9E1EA9B-AAE3-4E0B-89E6-9FA43AFABC50}"/>
    <dgm:cxn modelId="{D1D3D392-72DC-40A2-B249-B6C862310A66}" type="presOf" srcId="{86E9C05A-B3F0-4425-983E-D6AC9C683507}" destId="{F8E68E4B-7970-45E7-9586-4CE042AE5D6A}" srcOrd="0" destOrd="0" presId="urn:microsoft.com/office/officeart/2005/8/layout/default#1"/>
    <dgm:cxn modelId="{60E3F635-DF96-4BDD-B137-46F91F1B3BC2}" type="presOf" srcId="{7856EEC7-0554-45CD-BAD8-AD95E16F5F41}" destId="{23DDA7DA-9E96-4E58-9D46-456BE5377427}" srcOrd="0" destOrd="0" presId="urn:microsoft.com/office/officeart/2005/8/layout/default#1"/>
    <dgm:cxn modelId="{9F5FCE72-B2F0-4F47-AC2D-81A01C481A83}" srcId="{86E9C05A-B3F0-4425-983E-D6AC9C683507}" destId="{4AAADCE6-F5FF-49A2-B2A9-B3E443A0A9FC}" srcOrd="0" destOrd="0" parTransId="{E2487948-E07E-478E-A3A3-36710BEEB32B}" sibTransId="{92B6C5B1-EB6F-4C6D-B701-B22C1B4F345A}"/>
    <dgm:cxn modelId="{80062AB5-C0CE-4200-9085-58FBC673BAFC}" type="presParOf" srcId="{F8E68E4B-7970-45E7-9586-4CE042AE5D6A}" destId="{0B0E1A7E-AC23-4B52-8AA5-324DE194EB18}" srcOrd="0" destOrd="0" presId="urn:microsoft.com/office/officeart/2005/8/layout/default#1"/>
    <dgm:cxn modelId="{AEFA080B-4BDF-4E57-BCB3-098A509BEF8F}" type="presParOf" srcId="{F8E68E4B-7970-45E7-9586-4CE042AE5D6A}" destId="{2844689D-CA1D-40E0-9852-8E706CFC0670}" srcOrd="1" destOrd="0" presId="urn:microsoft.com/office/officeart/2005/8/layout/default#1"/>
    <dgm:cxn modelId="{EA503DB3-8DCF-41A7-96CE-3B63FA292128}" type="presParOf" srcId="{F8E68E4B-7970-45E7-9586-4CE042AE5D6A}" destId="{23DDA7DA-9E96-4E58-9D46-456BE5377427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EDFF37-6619-47BA-A62E-23BA89BD04B6}" type="doc">
      <dgm:prSet loTypeId="urn:microsoft.com/office/officeart/2005/8/layout/hList1" loCatId="list" qsTypeId="urn:microsoft.com/office/officeart/2005/8/quickstyle/3d3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74A365E-55AE-41ED-96D5-219F5170ECD7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30 000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рублей городских сборов</a:t>
          </a:r>
        </a:p>
      </dgm:t>
    </dgm:pt>
    <dgm:pt modelId="{96F4C017-EE43-45DA-AB6A-8F76F223496A}" type="parTrans" cxnId="{2D056EC0-A48A-44E8-8F5F-080D04B5FAC2}">
      <dgm:prSet/>
      <dgm:spPr/>
      <dgm:t>
        <a:bodyPr/>
        <a:lstStyle/>
        <a:p>
          <a:endParaRPr lang="ru-RU"/>
        </a:p>
      </dgm:t>
    </dgm:pt>
    <dgm:pt modelId="{CE74AEDF-6761-4C61-9FD6-53EBC7BBD24D}" type="sibTrans" cxnId="{2D056EC0-A48A-44E8-8F5F-080D04B5FAC2}">
      <dgm:prSet/>
      <dgm:spPr/>
      <dgm:t>
        <a:bodyPr/>
        <a:lstStyle/>
        <a:p>
          <a:endParaRPr lang="ru-RU"/>
        </a:p>
      </dgm:t>
    </dgm:pt>
    <dgm:pt modelId="{02F4E060-0E46-4AE7-8518-6939A1F4234A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человек</a:t>
          </a:r>
        </a:p>
      </dgm:t>
    </dgm:pt>
    <dgm:pt modelId="{5D66CA4B-9B02-4AC4-AA72-9E5540B95E67}" type="parTrans" cxnId="{10BCCCBB-012F-42B4-8186-ED28BE58A8E0}">
      <dgm:prSet/>
      <dgm:spPr/>
      <dgm:t>
        <a:bodyPr/>
        <a:lstStyle/>
        <a:p>
          <a:endParaRPr lang="ru-RU"/>
        </a:p>
      </dgm:t>
    </dgm:pt>
    <dgm:pt modelId="{31D4913C-2044-4F63-BEA2-ABABD3073A5A}" type="sibTrans" cxnId="{10BCCCBB-012F-42B4-8186-ED28BE58A8E0}">
      <dgm:prSet/>
      <dgm:spPr/>
      <dgm:t>
        <a:bodyPr/>
        <a:lstStyle/>
        <a:p>
          <a:endParaRPr lang="ru-RU"/>
        </a:p>
      </dgm:t>
    </dgm:pt>
    <dgm:pt modelId="{FA8AAA27-D1E9-4525-A32C-577E5509DEF8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гласных</a:t>
          </a:r>
        </a:p>
      </dgm:t>
    </dgm:pt>
    <dgm:pt modelId="{25AB3AB4-8B6A-4418-B72B-0FD0E932C26F}" type="parTrans" cxnId="{2651F998-7084-4452-883A-5B9D00EA74FB}">
      <dgm:prSet/>
      <dgm:spPr/>
      <dgm:t>
        <a:bodyPr/>
        <a:lstStyle/>
        <a:p>
          <a:endParaRPr lang="ru-RU"/>
        </a:p>
      </dgm:t>
    </dgm:pt>
    <dgm:pt modelId="{ADC74735-5D23-435C-9137-5BF18C7D0D15}" type="sibTrans" cxnId="{2651F998-7084-4452-883A-5B9D00EA74FB}">
      <dgm:prSet/>
      <dgm:spPr/>
      <dgm:t>
        <a:bodyPr/>
        <a:lstStyle/>
        <a:p>
          <a:endParaRPr lang="ru-RU"/>
        </a:p>
      </dgm:t>
    </dgm:pt>
    <dgm:pt modelId="{08A626BC-7841-4914-9728-87E0161B0BA0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30 000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рублей городских сборов</a:t>
          </a:r>
        </a:p>
      </dgm:t>
    </dgm:pt>
    <dgm:pt modelId="{20DF9BBE-8AEE-4012-B6F2-2A2DD02CE64F}" type="parTrans" cxnId="{621D8101-DCEC-4B38-8494-9FA984076145}">
      <dgm:prSet/>
      <dgm:spPr/>
      <dgm:t>
        <a:bodyPr/>
        <a:lstStyle/>
        <a:p>
          <a:endParaRPr lang="ru-RU"/>
        </a:p>
      </dgm:t>
    </dgm:pt>
    <dgm:pt modelId="{A8F2B27B-5A0B-43A8-B8FD-09E2D428F218}" type="sibTrans" cxnId="{621D8101-DCEC-4B38-8494-9FA984076145}">
      <dgm:prSet/>
      <dgm:spPr/>
      <dgm:t>
        <a:bodyPr/>
        <a:lstStyle/>
        <a:p>
          <a:endParaRPr lang="ru-RU"/>
        </a:p>
      </dgm:t>
    </dgm:pt>
    <dgm:pt modelId="{E1DCA094-BD6E-418A-B930-DE608C76187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2800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</a:t>
          </a:r>
        </a:p>
      </dgm:t>
    </dgm:pt>
    <dgm:pt modelId="{67B484DA-C286-4B0C-B630-CD7369DDDD13}" type="parTrans" cxnId="{2DE8553F-5E98-4BF1-8B5C-2075014D49A4}">
      <dgm:prSet/>
      <dgm:spPr/>
      <dgm:t>
        <a:bodyPr/>
        <a:lstStyle/>
        <a:p>
          <a:endParaRPr lang="ru-RU"/>
        </a:p>
      </dgm:t>
    </dgm:pt>
    <dgm:pt modelId="{09874993-1D0B-47AF-9F7C-A12F5548FFEB}" type="sibTrans" cxnId="{2DE8553F-5E98-4BF1-8B5C-2075014D49A4}">
      <dgm:prSet/>
      <dgm:spPr/>
      <dgm:t>
        <a:bodyPr/>
        <a:lstStyle/>
        <a:p>
          <a:endParaRPr lang="ru-RU"/>
        </a:p>
      </dgm:t>
    </dgm:pt>
    <dgm:pt modelId="{0B57E505-F625-4CA0-B2AE-4143A41217B8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гласных</a:t>
          </a:r>
        </a:p>
      </dgm:t>
    </dgm:pt>
    <dgm:pt modelId="{C94D9DB1-26B6-472A-9627-FA23C26412A6}" type="parTrans" cxnId="{A258D766-8D90-4ADE-888A-2663E5B759A3}">
      <dgm:prSet/>
      <dgm:spPr/>
      <dgm:t>
        <a:bodyPr/>
        <a:lstStyle/>
        <a:p>
          <a:endParaRPr lang="ru-RU"/>
        </a:p>
      </dgm:t>
    </dgm:pt>
    <dgm:pt modelId="{BA48DE32-73A1-4DC2-8DD9-7E1B456B28A7}" type="sibTrans" cxnId="{A258D766-8D90-4ADE-888A-2663E5B759A3}">
      <dgm:prSet/>
      <dgm:spPr/>
      <dgm:t>
        <a:bodyPr/>
        <a:lstStyle/>
        <a:p>
          <a:endParaRPr lang="ru-RU"/>
        </a:p>
      </dgm:t>
    </dgm:pt>
    <dgm:pt modelId="{1F57E8F1-7A09-400C-B94E-C6393F901F1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30 000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рублей городских сборов</a:t>
          </a:r>
        </a:p>
      </dgm:t>
    </dgm:pt>
    <dgm:pt modelId="{2EADABBD-F928-413A-9C59-DC05686144B3}" type="parTrans" cxnId="{5B2F2443-205B-48C1-B9F2-E1181B5247A7}">
      <dgm:prSet/>
      <dgm:spPr/>
      <dgm:t>
        <a:bodyPr/>
        <a:lstStyle/>
        <a:p>
          <a:endParaRPr lang="ru-RU"/>
        </a:p>
      </dgm:t>
    </dgm:pt>
    <dgm:pt modelId="{6F8166AD-C9F8-47EC-A4E1-83A2256AC069}" type="sibTrans" cxnId="{5B2F2443-205B-48C1-B9F2-E1181B5247A7}">
      <dgm:prSet/>
      <dgm:spPr/>
      <dgm:t>
        <a:bodyPr/>
        <a:lstStyle/>
        <a:p>
          <a:endParaRPr lang="ru-RU"/>
        </a:p>
      </dgm:t>
    </dgm:pt>
    <dgm:pt modelId="{8A84747C-B746-44E6-8769-7B3A896CE02C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7000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человек</a:t>
          </a:r>
        </a:p>
      </dgm:t>
    </dgm:pt>
    <dgm:pt modelId="{C4B66FC8-0502-45B6-A83C-21EF54F89A3A}" type="parTrans" cxnId="{BCB7A080-9340-468F-A3AD-5066C421BA3B}">
      <dgm:prSet/>
      <dgm:spPr/>
      <dgm:t>
        <a:bodyPr/>
        <a:lstStyle/>
        <a:p>
          <a:endParaRPr lang="ru-RU"/>
        </a:p>
      </dgm:t>
    </dgm:pt>
    <dgm:pt modelId="{C594E800-7833-43B4-A0C5-43F0E2307F29}" type="sibTrans" cxnId="{BCB7A080-9340-468F-A3AD-5066C421BA3B}">
      <dgm:prSet/>
      <dgm:spPr/>
      <dgm:t>
        <a:bodyPr/>
        <a:lstStyle/>
        <a:p>
          <a:endParaRPr lang="ru-RU"/>
        </a:p>
      </dgm:t>
    </dgm:pt>
    <dgm:pt modelId="{1B5E1957-7A1E-4909-9F22-BB5BA5A28B7E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гласных</a:t>
          </a:r>
        </a:p>
      </dgm:t>
    </dgm:pt>
    <dgm:pt modelId="{EBAEC89E-3085-40E8-9EDE-506920F5C47D}" type="parTrans" cxnId="{7F92DEE8-53D4-4E12-8FAD-3A3BD8B78CF4}">
      <dgm:prSet/>
      <dgm:spPr/>
      <dgm:t>
        <a:bodyPr/>
        <a:lstStyle/>
        <a:p>
          <a:endParaRPr lang="ru-RU"/>
        </a:p>
      </dgm:t>
    </dgm:pt>
    <dgm:pt modelId="{60B61240-19D5-45C4-B8F2-D51E4877DF03}" type="sibTrans" cxnId="{7F92DEE8-53D4-4E12-8FAD-3A3BD8B78CF4}">
      <dgm:prSet/>
      <dgm:spPr/>
      <dgm:t>
        <a:bodyPr/>
        <a:lstStyle/>
        <a:p>
          <a:endParaRPr lang="ru-RU"/>
        </a:p>
      </dgm:t>
    </dgm:pt>
    <dgm:pt modelId="{0E1B7B57-3204-478F-B155-B4732BDA060E}" type="pres">
      <dgm:prSet presAssocID="{8BEDFF37-6619-47BA-A62E-23BA89BD04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1E1D90-16AF-45D7-A2A1-CDA0D3D96803}" type="pres">
      <dgm:prSet presAssocID="{374A365E-55AE-41ED-96D5-219F5170ECD7}" presName="composite" presStyleCnt="0"/>
      <dgm:spPr/>
    </dgm:pt>
    <dgm:pt modelId="{CF999ECF-803D-4F60-8103-14B6C9CAD008}" type="pres">
      <dgm:prSet presAssocID="{374A365E-55AE-41ED-96D5-219F5170ECD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11656-52C9-4F8D-9E23-1BFD651E7D90}" type="pres">
      <dgm:prSet presAssocID="{374A365E-55AE-41ED-96D5-219F5170ECD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BDD62-AAF3-4A35-A8C6-FCECCF39C8EF}" type="pres">
      <dgm:prSet presAssocID="{CE74AEDF-6761-4C61-9FD6-53EBC7BBD24D}" presName="space" presStyleCnt="0"/>
      <dgm:spPr/>
    </dgm:pt>
    <dgm:pt modelId="{E4897E82-2213-4069-92DD-C3E9FB1FA989}" type="pres">
      <dgm:prSet presAssocID="{08A626BC-7841-4914-9728-87E0161B0BA0}" presName="composite" presStyleCnt="0"/>
      <dgm:spPr/>
    </dgm:pt>
    <dgm:pt modelId="{A0ADCA61-35AF-40DF-8714-C249AFF8B5B6}" type="pres">
      <dgm:prSet presAssocID="{08A626BC-7841-4914-9728-87E0161B0BA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7160F-59C9-4F2E-8F02-77745526C372}" type="pres">
      <dgm:prSet presAssocID="{08A626BC-7841-4914-9728-87E0161B0BA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07216-36AD-4929-AA07-AE0873D1050B}" type="pres">
      <dgm:prSet presAssocID="{A8F2B27B-5A0B-43A8-B8FD-09E2D428F218}" presName="space" presStyleCnt="0"/>
      <dgm:spPr/>
    </dgm:pt>
    <dgm:pt modelId="{D26249AA-DD54-4874-B1EC-D46D426CE2A3}" type="pres">
      <dgm:prSet presAssocID="{1F57E8F1-7A09-400C-B94E-C6393F901F1D}" presName="composite" presStyleCnt="0"/>
      <dgm:spPr/>
    </dgm:pt>
    <dgm:pt modelId="{A3210FF3-4E8B-4A3C-9B75-F0CEA6D7705E}" type="pres">
      <dgm:prSet presAssocID="{1F57E8F1-7A09-400C-B94E-C6393F901F1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30018-8AE6-416B-8F7C-00FA3860F207}" type="pres">
      <dgm:prSet presAssocID="{1F57E8F1-7A09-400C-B94E-C6393F901F1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BCCCBB-012F-42B4-8186-ED28BE58A8E0}" srcId="{374A365E-55AE-41ED-96D5-219F5170ECD7}" destId="{02F4E060-0E46-4AE7-8518-6939A1F4234A}" srcOrd="0" destOrd="0" parTransId="{5D66CA4B-9B02-4AC4-AA72-9E5540B95E67}" sibTransId="{31D4913C-2044-4F63-BEA2-ABABD3073A5A}"/>
    <dgm:cxn modelId="{8D3D65BF-8442-4C1B-BB1A-651849F67B50}" type="presOf" srcId="{E1DCA094-BD6E-418A-B930-DE608C761876}" destId="{CA27160F-59C9-4F2E-8F02-77745526C372}" srcOrd="0" destOrd="0" presId="urn:microsoft.com/office/officeart/2005/8/layout/hList1"/>
    <dgm:cxn modelId="{4EACDC90-7486-4E0B-9E11-10F98EAE129B}" type="presOf" srcId="{08A626BC-7841-4914-9728-87E0161B0BA0}" destId="{A0ADCA61-35AF-40DF-8714-C249AFF8B5B6}" srcOrd="0" destOrd="0" presId="urn:microsoft.com/office/officeart/2005/8/layout/hList1"/>
    <dgm:cxn modelId="{2D056EC0-A48A-44E8-8F5F-080D04B5FAC2}" srcId="{8BEDFF37-6619-47BA-A62E-23BA89BD04B6}" destId="{374A365E-55AE-41ED-96D5-219F5170ECD7}" srcOrd="0" destOrd="0" parTransId="{96F4C017-EE43-45DA-AB6A-8F76F223496A}" sibTransId="{CE74AEDF-6761-4C61-9FD6-53EBC7BBD24D}"/>
    <dgm:cxn modelId="{0A1C42CE-2931-427C-9562-D67679C9D1D1}" type="presOf" srcId="{0B57E505-F625-4CA0-B2AE-4143A41217B8}" destId="{CA27160F-59C9-4F2E-8F02-77745526C372}" srcOrd="0" destOrd="1" presId="urn:microsoft.com/office/officeart/2005/8/layout/hList1"/>
    <dgm:cxn modelId="{621D8101-DCEC-4B38-8494-9FA984076145}" srcId="{8BEDFF37-6619-47BA-A62E-23BA89BD04B6}" destId="{08A626BC-7841-4914-9728-87E0161B0BA0}" srcOrd="1" destOrd="0" parTransId="{20DF9BBE-8AEE-4012-B6F2-2A2DD02CE64F}" sibTransId="{A8F2B27B-5A0B-43A8-B8FD-09E2D428F218}"/>
    <dgm:cxn modelId="{7F92DEE8-53D4-4E12-8FAD-3A3BD8B78CF4}" srcId="{1F57E8F1-7A09-400C-B94E-C6393F901F1D}" destId="{1B5E1957-7A1E-4909-9F22-BB5BA5A28B7E}" srcOrd="1" destOrd="0" parTransId="{EBAEC89E-3085-40E8-9EDE-506920F5C47D}" sibTransId="{60B61240-19D5-45C4-B8F2-D51E4877DF03}"/>
    <dgm:cxn modelId="{8F52D8F7-43BE-4443-B08B-CDC8C10C22E4}" type="presOf" srcId="{8A84747C-B746-44E6-8769-7B3A896CE02C}" destId="{1D630018-8AE6-416B-8F7C-00FA3860F207}" srcOrd="0" destOrd="0" presId="urn:microsoft.com/office/officeart/2005/8/layout/hList1"/>
    <dgm:cxn modelId="{5B2F2443-205B-48C1-B9F2-E1181B5247A7}" srcId="{8BEDFF37-6619-47BA-A62E-23BA89BD04B6}" destId="{1F57E8F1-7A09-400C-B94E-C6393F901F1D}" srcOrd="2" destOrd="0" parTransId="{2EADABBD-F928-413A-9C59-DC05686144B3}" sibTransId="{6F8166AD-C9F8-47EC-A4E1-83A2256AC069}"/>
    <dgm:cxn modelId="{6BA75E6A-0917-42E2-8516-4F21FEC7FD5E}" type="presOf" srcId="{1F57E8F1-7A09-400C-B94E-C6393F901F1D}" destId="{A3210FF3-4E8B-4A3C-9B75-F0CEA6D7705E}" srcOrd="0" destOrd="0" presId="urn:microsoft.com/office/officeart/2005/8/layout/hList1"/>
    <dgm:cxn modelId="{208DB3E6-1500-4722-B78A-6FF1DA0891C4}" type="presOf" srcId="{1B5E1957-7A1E-4909-9F22-BB5BA5A28B7E}" destId="{1D630018-8AE6-416B-8F7C-00FA3860F207}" srcOrd="0" destOrd="1" presId="urn:microsoft.com/office/officeart/2005/8/layout/hList1"/>
    <dgm:cxn modelId="{2DE8553F-5E98-4BF1-8B5C-2075014D49A4}" srcId="{08A626BC-7841-4914-9728-87E0161B0BA0}" destId="{E1DCA094-BD6E-418A-B930-DE608C761876}" srcOrd="0" destOrd="0" parTransId="{67B484DA-C286-4B0C-B630-CD7369DDDD13}" sibTransId="{09874993-1D0B-47AF-9F7C-A12F5548FFEB}"/>
    <dgm:cxn modelId="{5068E432-9F3E-4AF5-A061-212DD43292F9}" type="presOf" srcId="{374A365E-55AE-41ED-96D5-219F5170ECD7}" destId="{CF999ECF-803D-4F60-8103-14B6C9CAD008}" srcOrd="0" destOrd="0" presId="urn:microsoft.com/office/officeart/2005/8/layout/hList1"/>
    <dgm:cxn modelId="{0545DF2C-E972-4B25-AF83-95DE05468280}" type="presOf" srcId="{8BEDFF37-6619-47BA-A62E-23BA89BD04B6}" destId="{0E1B7B57-3204-478F-B155-B4732BDA060E}" srcOrd="0" destOrd="0" presId="urn:microsoft.com/office/officeart/2005/8/layout/hList1"/>
    <dgm:cxn modelId="{77DC950F-D50B-41FC-B0D4-B5D46157D38D}" type="presOf" srcId="{FA8AAA27-D1E9-4525-A32C-577E5509DEF8}" destId="{99311656-52C9-4F8D-9E23-1BFD651E7D90}" srcOrd="0" destOrd="1" presId="urn:microsoft.com/office/officeart/2005/8/layout/hList1"/>
    <dgm:cxn modelId="{A258D766-8D90-4ADE-888A-2663E5B759A3}" srcId="{08A626BC-7841-4914-9728-87E0161B0BA0}" destId="{0B57E505-F625-4CA0-B2AE-4143A41217B8}" srcOrd="1" destOrd="0" parTransId="{C94D9DB1-26B6-472A-9627-FA23C26412A6}" sibTransId="{BA48DE32-73A1-4DC2-8DD9-7E1B456B28A7}"/>
    <dgm:cxn modelId="{BE811A6D-9E02-4DFB-9AB1-CDBEF4A19944}" type="presOf" srcId="{02F4E060-0E46-4AE7-8518-6939A1F4234A}" destId="{99311656-52C9-4F8D-9E23-1BFD651E7D90}" srcOrd="0" destOrd="0" presId="urn:microsoft.com/office/officeart/2005/8/layout/hList1"/>
    <dgm:cxn modelId="{2651F998-7084-4452-883A-5B9D00EA74FB}" srcId="{374A365E-55AE-41ED-96D5-219F5170ECD7}" destId="{FA8AAA27-D1E9-4525-A32C-577E5509DEF8}" srcOrd="1" destOrd="0" parTransId="{25AB3AB4-8B6A-4418-B72B-0FD0E932C26F}" sibTransId="{ADC74735-5D23-435C-9137-5BF18C7D0D15}"/>
    <dgm:cxn modelId="{BCB7A080-9340-468F-A3AD-5066C421BA3B}" srcId="{1F57E8F1-7A09-400C-B94E-C6393F901F1D}" destId="{8A84747C-B746-44E6-8769-7B3A896CE02C}" srcOrd="0" destOrd="0" parTransId="{C4B66FC8-0502-45B6-A83C-21EF54F89A3A}" sibTransId="{C594E800-7833-43B4-A0C5-43F0E2307F29}"/>
    <dgm:cxn modelId="{3972B95D-4E0B-4554-A601-36D687141EB4}" type="presParOf" srcId="{0E1B7B57-3204-478F-B155-B4732BDA060E}" destId="{E91E1D90-16AF-45D7-A2A1-CDA0D3D96803}" srcOrd="0" destOrd="0" presId="urn:microsoft.com/office/officeart/2005/8/layout/hList1"/>
    <dgm:cxn modelId="{A1890F6D-657C-4C14-93CD-73753574668A}" type="presParOf" srcId="{E91E1D90-16AF-45D7-A2A1-CDA0D3D96803}" destId="{CF999ECF-803D-4F60-8103-14B6C9CAD008}" srcOrd="0" destOrd="0" presId="urn:microsoft.com/office/officeart/2005/8/layout/hList1"/>
    <dgm:cxn modelId="{410FFBF9-E4C8-4AAA-AF58-94AC8E579067}" type="presParOf" srcId="{E91E1D90-16AF-45D7-A2A1-CDA0D3D96803}" destId="{99311656-52C9-4F8D-9E23-1BFD651E7D90}" srcOrd="1" destOrd="0" presId="urn:microsoft.com/office/officeart/2005/8/layout/hList1"/>
    <dgm:cxn modelId="{EA4E6744-E852-4DC1-AF15-540C45542400}" type="presParOf" srcId="{0E1B7B57-3204-478F-B155-B4732BDA060E}" destId="{379BDD62-AAF3-4A35-A8C6-FCECCF39C8EF}" srcOrd="1" destOrd="0" presId="urn:microsoft.com/office/officeart/2005/8/layout/hList1"/>
    <dgm:cxn modelId="{0925C428-9868-4555-BC57-627DD227670F}" type="presParOf" srcId="{0E1B7B57-3204-478F-B155-B4732BDA060E}" destId="{E4897E82-2213-4069-92DD-C3E9FB1FA989}" srcOrd="2" destOrd="0" presId="urn:microsoft.com/office/officeart/2005/8/layout/hList1"/>
    <dgm:cxn modelId="{07890716-69DF-411D-B081-21CD8A5F96F0}" type="presParOf" srcId="{E4897E82-2213-4069-92DD-C3E9FB1FA989}" destId="{A0ADCA61-35AF-40DF-8714-C249AFF8B5B6}" srcOrd="0" destOrd="0" presId="urn:microsoft.com/office/officeart/2005/8/layout/hList1"/>
    <dgm:cxn modelId="{2382D764-CE9A-457A-AAD6-5098DBB60E77}" type="presParOf" srcId="{E4897E82-2213-4069-92DD-C3E9FB1FA989}" destId="{CA27160F-59C9-4F2E-8F02-77745526C372}" srcOrd="1" destOrd="0" presId="urn:microsoft.com/office/officeart/2005/8/layout/hList1"/>
    <dgm:cxn modelId="{7CC16273-08EA-4E73-B358-53E42ABA9121}" type="presParOf" srcId="{0E1B7B57-3204-478F-B155-B4732BDA060E}" destId="{8AE07216-36AD-4929-AA07-AE0873D1050B}" srcOrd="3" destOrd="0" presId="urn:microsoft.com/office/officeart/2005/8/layout/hList1"/>
    <dgm:cxn modelId="{0AB195B5-7E36-492C-8FF4-78EC9B94C411}" type="presParOf" srcId="{0E1B7B57-3204-478F-B155-B4732BDA060E}" destId="{D26249AA-DD54-4874-B1EC-D46D426CE2A3}" srcOrd="4" destOrd="0" presId="urn:microsoft.com/office/officeart/2005/8/layout/hList1"/>
    <dgm:cxn modelId="{637ED484-2C16-4351-9C97-A7529EB2D49A}" type="presParOf" srcId="{D26249AA-DD54-4874-B1EC-D46D426CE2A3}" destId="{A3210FF3-4E8B-4A3C-9B75-F0CEA6D7705E}" srcOrd="0" destOrd="0" presId="urn:microsoft.com/office/officeart/2005/8/layout/hList1"/>
    <dgm:cxn modelId="{4B2BA0EC-B89C-423E-ADBF-8C6EF67C6758}" type="presParOf" srcId="{D26249AA-DD54-4874-B1EC-D46D426CE2A3}" destId="{1D630018-8AE6-416B-8F7C-00FA3860F2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F48CA0-B85B-4458-AC23-3F6299AE7CF2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58074C2-62CA-4AAD-83F9-86A9EA52414A}">
      <dgm:prSet phldrT="[Текст]" custT="1"/>
      <dgm:spPr/>
      <dgm:t>
        <a:bodyPr/>
        <a:lstStyle/>
        <a:p>
          <a:r>
            <a:rPr lang="ru-RU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Архангельский Совет народных депутатов</a:t>
          </a:r>
        </a:p>
      </dgm:t>
    </dgm:pt>
    <dgm:pt modelId="{E31E9712-B288-41EB-93BE-1F25BD8AADD3}" type="parTrans" cxnId="{E98F13FA-F723-4894-85E2-4F0C4C71CA7E}">
      <dgm:prSet/>
      <dgm:spPr/>
      <dgm:t>
        <a:bodyPr/>
        <a:lstStyle/>
        <a:p>
          <a:endParaRPr lang="ru-RU"/>
        </a:p>
      </dgm:t>
    </dgm:pt>
    <dgm:pt modelId="{A45342B1-59A4-4DDF-BE5E-FE6E305D033B}" type="sibTrans" cxnId="{E98F13FA-F723-4894-85E2-4F0C4C71CA7E}">
      <dgm:prSet/>
      <dgm:spPr/>
      <dgm:t>
        <a:bodyPr/>
        <a:lstStyle/>
        <a:p>
          <a:endParaRPr lang="ru-RU"/>
        </a:p>
      </dgm:t>
    </dgm:pt>
    <dgm:pt modelId="{82992329-2141-41AE-8498-398419F9D342}">
      <dgm:prSet phldrT="[Текст]" custT="1"/>
      <dgm:spPr/>
      <dgm:t>
        <a:bodyPr/>
        <a:lstStyle/>
        <a:p>
          <a:r>
            <a:rPr lang="ru-RU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Октябрьский районный Совет </a:t>
          </a:r>
          <a:r>
            <a:rPr lang="ru-RU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народных депутатов</a:t>
          </a:r>
          <a:endParaRPr lang="ru-RU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</a:endParaRPr>
        </a:p>
      </dgm:t>
    </dgm:pt>
    <dgm:pt modelId="{E81300EC-0913-435C-965C-A88DA29AAB91}" type="parTrans" cxnId="{9F2B6E35-0DC5-44B3-A04E-3980A64C81AC}">
      <dgm:prSet/>
      <dgm:spPr/>
      <dgm:t>
        <a:bodyPr/>
        <a:lstStyle/>
        <a:p>
          <a:endParaRPr lang="ru-RU" noProof="0" dirty="0"/>
        </a:p>
      </dgm:t>
    </dgm:pt>
    <dgm:pt modelId="{28E59B27-8808-4C52-B10D-E7ADC0DB3DF9}" type="sibTrans" cxnId="{9F2B6E35-0DC5-44B3-A04E-3980A64C81AC}">
      <dgm:prSet/>
      <dgm:spPr/>
      <dgm:t>
        <a:bodyPr/>
        <a:lstStyle/>
        <a:p>
          <a:endParaRPr lang="ru-RU"/>
        </a:p>
      </dgm:t>
    </dgm:pt>
    <dgm:pt modelId="{FC647F25-4DEC-4063-BBDD-F93B2C5E6756}">
      <dgm:prSet phldrT="[Текст]" custT="1"/>
      <dgm:spPr/>
      <dgm:t>
        <a:bodyPr/>
        <a:lstStyle/>
        <a:p>
          <a:r>
            <a:rPr lang="ru-RU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Исакогорский районный Совет </a:t>
          </a:r>
          <a:r>
            <a:rPr lang="ru-RU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народных депутатов</a:t>
          </a:r>
          <a:endParaRPr lang="ru-RU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</a:endParaRPr>
        </a:p>
      </dgm:t>
    </dgm:pt>
    <dgm:pt modelId="{563D9B7B-235D-4E46-AC66-2AA43E9B3579}" type="parTrans" cxnId="{3483F096-B4B7-45D9-8948-50950B9FE6AE}">
      <dgm:prSet/>
      <dgm:spPr/>
      <dgm:t>
        <a:bodyPr/>
        <a:lstStyle/>
        <a:p>
          <a:endParaRPr lang="ru-RU" noProof="0" dirty="0"/>
        </a:p>
      </dgm:t>
    </dgm:pt>
    <dgm:pt modelId="{22BFA187-88E4-4EBC-A0B9-A88562F9E4C1}" type="sibTrans" cxnId="{3483F096-B4B7-45D9-8948-50950B9FE6AE}">
      <dgm:prSet/>
      <dgm:spPr/>
      <dgm:t>
        <a:bodyPr/>
        <a:lstStyle/>
        <a:p>
          <a:endParaRPr lang="ru-RU"/>
        </a:p>
      </dgm:t>
    </dgm:pt>
    <dgm:pt modelId="{ADFE6FFF-2D74-44C2-B492-ED92605EC5A7}">
      <dgm:prSet phldrT="[Текст]" custT="1"/>
      <dgm:spPr/>
      <dgm:t>
        <a:bodyPr/>
        <a:lstStyle/>
        <a:p>
          <a:r>
            <a:rPr lang="ru-RU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Соломбальский районный Совет </a:t>
          </a:r>
          <a:r>
            <a:rPr lang="ru-RU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народных депутатов</a:t>
          </a:r>
          <a:endParaRPr lang="ru-RU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</a:endParaRPr>
        </a:p>
      </dgm:t>
    </dgm:pt>
    <dgm:pt modelId="{CBB71E3E-4DF6-458D-88C3-25896F11EB85}" type="parTrans" cxnId="{6D5838E4-CA40-4AC8-9654-0651DC5397FB}">
      <dgm:prSet/>
      <dgm:spPr/>
      <dgm:t>
        <a:bodyPr/>
        <a:lstStyle/>
        <a:p>
          <a:endParaRPr lang="ru-RU" noProof="0" dirty="0"/>
        </a:p>
      </dgm:t>
    </dgm:pt>
    <dgm:pt modelId="{9C5D00A8-4F96-44F5-8778-54093F0D050A}" type="sibTrans" cxnId="{6D5838E4-CA40-4AC8-9654-0651DC5397FB}">
      <dgm:prSet/>
      <dgm:spPr/>
      <dgm:t>
        <a:bodyPr/>
        <a:lstStyle/>
        <a:p>
          <a:endParaRPr lang="ru-RU"/>
        </a:p>
      </dgm:t>
    </dgm:pt>
    <dgm:pt modelId="{59828AA3-4190-4389-BC65-A5FC5CAC881B}">
      <dgm:prSet phldrT="[Текст]" custT="1"/>
      <dgm:spPr/>
      <dgm:t>
        <a:bodyPr/>
        <a:lstStyle/>
        <a:p>
          <a:r>
            <a:rPr lang="ru-RU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Ломоносовский районный Совет </a:t>
          </a:r>
          <a:r>
            <a:rPr lang="ru-RU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народных депутатов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/>
          </a:endParaRPr>
        </a:p>
      </dgm:t>
    </dgm:pt>
    <dgm:pt modelId="{1F3D00C7-76EF-4365-AB12-FFB446E58F3A}" type="parTrans" cxnId="{FBD96D01-5DF4-4CAC-BEA8-DCA1B2CAC70B}">
      <dgm:prSet/>
      <dgm:spPr/>
      <dgm:t>
        <a:bodyPr/>
        <a:lstStyle/>
        <a:p>
          <a:endParaRPr lang="ru-RU"/>
        </a:p>
      </dgm:t>
    </dgm:pt>
    <dgm:pt modelId="{940DD5D2-7E94-49BB-B65D-393ECDADC93D}" type="sibTrans" cxnId="{FBD96D01-5DF4-4CAC-BEA8-DCA1B2CAC70B}">
      <dgm:prSet/>
      <dgm:spPr/>
      <dgm:t>
        <a:bodyPr/>
        <a:lstStyle/>
        <a:p>
          <a:endParaRPr lang="ru-RU"/>
        </a:p>
      </dgm:t>
    </dgm:pt>
    <dgm:pt modelId="{4CC2A726-4DF7-4B61-8EA9-C776AA95A549}" type="pres">
      <dgm:prSet presAssocID="{A9F48CA0-B85B-4458-AC23-3F6299AE7C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2EC72-F44B-4563-8F12-31BE98030C73}" type="pres">
      <dgm:prSet presAssocID="{F58074C2-62CA-4AAD-83F9-86A9EA52414A}" presName="centerShape" presStyleLbl="node0" presStyleIdx="0" presStyleCnt="1" custScaleX="127363" custScaleY="125861"/>
      <dgm:spPr/>
      <dgm:t>
        <a:bodyPr/>
        <a:lstStyle/>
        <a:p>
          <a:endParaRPr lang="ru-RU"/>
        </a:p>
      </dgm:t>
    </dgm:pt>
    <dgm:pt modelId="{A4EB0E5A-AD50-44A0-B19C-F940E5AF3061}" type="pres">
      <dgm:prSet presAssocID="{1F3D00C7-76EF-4365-AB12-FFB446E58F3A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B432C8D3-4A55-4F2A-9FF8-0E6C0622EDC6}" type="pres">
      <dgm:prSet presAssocID="{59828AA3-4190-4389-BC65-A5FC5CAC881B}" presName="node" presStyleLbl="node1" presStyleIdx="0" presStyleCnt="4" custScaleX="112412" custScaleY="111292" custRadScaleRad="123513" custRadScaleInc="-23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7D637-619C-451F-8084-44E62D21528F}" type="pres">
      <dgm:prSet presAssocID="{E81300EC-0913-435C-965C-A88DA29AAB91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15AAAA0F-4593-4F22-B652-8F08B16E55CD}" type="pres">
      <dgm:prSet presAssocID="{82992329-2141-41AE-8498-398419F9D342}" presName="node" presStyleLbl="node1" presStyleIdx="1" presStyleCnt="4" custScaleX="117444" custScaleY="115648" custRadScaleRad="103349" custRadScaleInc="-15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3572A-44B5-40A9-A054-A83B3BCE9750}" type="pres">
      <dgm:prSet presAssocID="{563D9B7B-235D-4E46-AC66-2AA43E9B3579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BAD72918-AD54-4A3F-9FE2-7902A2063F5C}" type="pres">
      <dgm:prSet presAssocID="{FC647F25-4DEC-4063-BBDD-F93B2C5E6756}" presName="node" presStyleLbl="node1" presStyleIdx="2" presStyleCnt="4" custScaleX="111237" custScaleY="113365" custRadScaleRad="106687" custRadScaleInc="24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4005B-0B62-484D-8BEB-E7B9E9CE6A61}" type="pres">
      <dgm:prSet presAssocID="{CBB71E3E-4DF6-458D-88C3-25896F11EB85}" presName="parTrans" presStyleLbl="bgSibTrans2D1" presStyleIdx="3" presStyleCnt="4" custLinFactNeighborX="-8581" custLinFactNeighborY="-12699"/>
      <dgm:spPr/>
      <dgm:t>
        <a:bodyPr/>
        <a:lstStyle/>
        <a:p>
          <a:endParaRPr lang="ru-RU"/>
        </a:p>
      </dgm:t>
    </dgm:pt>
    <dgm:pt modelId="{DF4F3CC4-9ADE-4D5A-9D51-11C67A5A8F9F}" type="pres">
      <dgm:prSet presAssocID="{ADFE6FFF-2D74-44C2-B492-ED92605EC5A7}" presName="node" presStyleLbl="node1" presStyleIdx="3" presStyleCnt="4" custScaleX="110477" custScaleY="113819" custRadScaleRad="108665" custRadScaleInc="24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83F096-B4B7-45D9-8948-50950B9FE6AE}" srcId="{F58074C2-62CA-4AAD-83F9-86A9EA52414A}" destId="{FC647F25-4DEC-4063-BBDD-F93B2C5E6756}" srcOrd="2" destOrd="0" parTransId="{563D9B7B-235D-4E46-AC66-2AA43E9B3579}" sibTransId="{22BFA187-88E4-4EBC-A0B9-A88562F9E4C1}"/>
    <dgm:cxn modelId="{9F2B6E35-0DC5-44B3-A04E-3980A64C81AC}" srcId="{F58074C2-62CA-4AAD-83F9-86A9EA52414A}" destId="{82992329-2141-41AE-8498-398419F9D342}" srcOrd="1" destOrd="0" parTransId="{E81300EC-0913-435C-965C-A88DA29AAB91}" sibTransId="{28E59B27-8808-4C52-B10D-E7ADC0DB3DF9}"/>
    <dgm:cxn modelId="{559B9701-128E-45FC-87C2-79604978828B}" type="presOf" srcId="{A9F48CA0-B85B-4458-AC23-3F6299AE7CF2}" destId="{4CC2A726-4DF7-4B61-8EA9-C776AA95A549}" srcOrd="0" destOrd="0" presId="urn:microsoft.com/office/officeart/2005/8/layout/radial4"/>
    <dgm:cxn modelId="{51193921-DC58-4F0F-9CD6-6ED96BE8FDC8}" type="presOf" srcId="{59828AA3-4190-4389-BC65-A5FC5CAC881B}" destId="{B432C8D3-4A55-4F2A-9FF8-0E6C0622EDC6}" srcOrd="0" destOrd="0" presId="urn:microsoft.com/office/officeart/2005/8/layout/radial4"/>
    <dgm:cxn modelId="{6D5838E4-CA40-4AC8-9654-0651DC5397FB}" srcId="{F58074C2-62CA-4AAD-83F9-86A9EA52414A}" destId="{ADFE6FFF-2D74-44C2-B492-ED92605EC5A7}" srcOrd="3" destOrd="0" parTransId="{CBB71E3E-4DF6-458D-88C3-25896F11EB85}" sibTransId="{9C5D00A8-4F96-44F5-8778-54093F0D050A}"/>
    <dgm:cxn modelId="{18DBCC2F-3646-447F-B21B-B6E4604ED44B}" type="presOf" srcId="{E81300EC-0913-435C-965C-A88DA29AAB91}" destId="{0647D637-619C-451F-8084-44E62D21528F}" srcOrd="0" destOrd="0" presId="urn:microsoft.com/office/officeart/2005/8/layout/radial4"/>
    <dgm:cxn modelId="{384D8536-7C22-4AD2-95DD-7BEC48151204}" type="presOf" srcId="{FC647F25-4DEC-4063-BBDD-F93B2C5E6756}" destId="{BAD72918-AD54-4A3F-9FE2-7902A2063F5C}" srcOrd="0" destOrd="0" presId="urn:microsoft.com/office/officeart/2005/8/layout/radial4"/>
    <dgm:cxn modelId="{5C4B55C8-22C8-49F3-A883-2521180C4841}" type="presOf" srcId="{82992329-2141-41AE-8498-398419F9D342}" destId="{15AAAA0F-4593-4F22-B652-8F08B16E55CD}" srcOrd="0" destOrd="0" presId="urn:microsoft.com/office/officeart/2005/8/layout/radial4"/>
    <dgm:cxn modelId="{E98F13FA-F723-4894-85E2-4F0C4C71CA7E}" srcId="{A9F48CA0-B85B-4458-AC23-3F6299AE7CF2}" destId="{F58074C2-62CA-4AAD-83F9-86A9EA52414A}" srcOrd="0" destOrd="0" parTransId="{E31E9712-B288-41EB-93BE-1F25BD8AADD3}" sibTransId="{A45342B1-59A4-4DDF-BE5E-FE6E305D033B}"/>
    <dgm:cxn modelId="{86D2741F-4D78-4EC6-B2E0-C82C8D3FC10F}" type="presOf" srcId="{ADFE6FFF-2D74-44C2-B492-ED92605EC5A7}" destId="{DF4F3CC4-9ADE-4D5A-9D51-11C67A5A8F9F}" srcOrd="0" destOrd="0" presId="urn:microsoft.com/office/officeart/2005/8/layout/radial4"/>
    <dgm:cxn modelId="{80140215-8F6D-4662-B079-5BA6F05E1A7E}" type="presOf" srcId="{563D9B7B-235D-4E46-AC66-2AA43E9B3579}" destId="{26F3572A-44B5-40A9-A054-A83B3BCE9750}" srcOrd="0" destOrd="0" presId="urn:microsoft.com/office/officeart/2005/8/layout/radial4"/>
    <dgm:cxn modelId="{2B43705B-6210-4B04-A4B2-015070A7844C}" type="presOf" srcId="{CBB71E3E-4DF6-458D-88C3-25896F11EB85}" destId="{1204005B-0B62-484D-8BEB-E7B9E9CE6A61}" srcOrd="0" destOrd="0" presId="urn:microsoft.com/office/officeart/2005/8/layout/radial4"/>
    <dgm:cxn modelId="{FBD96D01-5DF4-4CAC-BEA8-DCA1B2CAC70B}" srcId="{F58074C2-62CA-4AAD-83F9-86A9EA52414A}" destId="{59828AA3-4190-4389-BC65-A5FC5CAC881B}" srcOrd="0" destOrd="0" parTransId="{1F3D00C7-76EF-4365-AB12-FFB446E58F3A}" sibTransId="{940DD5D2-7E94-49BB-B65D-393ECDADC93D}"/>
    <dgm:cxn modelId="{F8930DE0-DB2F-4610-8835-6C640086EC03}" type="presOf" srcId="{F58074C2-62CA-4AAD-83F9-86A9EA52414A}" destId="{9A52EC72-F44B-4563-8F12-31BE98030C73}" srcOrd="0" destOrd="0" presId="urn:microsoft.com/office/officeart/2005/8/layout/radial4"/>
    <dgm:cxn modelId="{D14B0C68-9DCC-4AD8-A477-F84AA0D8ABA7}" type="presOf" srcId="{1F3D00C7-76EF-4365-AB12-FFB446E58F3A}" destId="{A4EB0E5A-AD50-44A0-B19C-F940E5AF3061}" srcOrd="0" destOrd="0" presId="urn:microsoft.com/office/officeart/2005/8/layout/radial4"/>
    <dgm:cxn modelId="{7A3856F4-148D-4568-A6EB-09B8309B5FC6}" type="presParOf" srcId="{4CC2A726-4DF7-4B61-8EA9-C776AA95A549}" destId="{9A52EC72-F44B-4563-8F12-31BE98030C73}" srcOrd="0" destOrd="0" presId="urn:microsoft.com/office/officeart/2005/8/layout/radial4"/>
    <dgm:cxn modelId="{16940C14-D50B-4596-ADD6-F489CF7C5E5F}" type="presParOf" srcId="{4CC2A726-4DF7-4B61-8EA9-C776AA95A549}" destId="{A4EB0E5A-AD50-44A0-B19C-F940E5AF3061}" srcOrd="1" destOrd="0" presId="urn:microsoft.com/office/officeart/2005/8/layout/radial4"/>
    <dgm:cxn modelId="{CE6E39A6-2E4F-433C-9610-54E47C98B9C4}" type="presParOf" srcId="{4CC2A726-4DF7-4B61-8EA9-C776AA95A549}" destId="{B432C8D3-4A55-4F2A-9FF8-0E6C0622EDC6}" srcOrd="2" destOrd="0" presId="urn:microsoft.com/office/officeart/2005/8/layout/radial4"/>
    <dgm:cxn modelId="{51A18218-2812-45F9-81CA-924CD259F320}" type="presParOf" srcId="{4CC2A726-4DF7-4B61-8EA9-C776AA95A549}" destId="{0647D637-619C-451F-8084-44E62D21528F}" srcOrd="3" destOrd="0" presId="urn:microsoft.com/office/officeart/2005/8/layout/radial4"/>
    <dgm:cxn modelId="{9767B59F-876D-4743-861A-71626C924D7A}" type="presParOf" srcId="{4CC2A726-4DF7-4B61-8EA9-C776AA95A549}" destId="{15AAAA0F-4593-4F22-B652-8F08B16E55CD}" srcOrd="4" destOrd="0" presId="urn:microsoft.com/office/officeart/2005/8/layout/radial4"/>
    <dgm:cxn modelId="{6DF52312-B664-464A-9AE8-602F20C4A1A2}" type="presParOf" srcId="{4CC2A726-4DF7-4B61-8EA9-C776AA95A549}" destId="{26F3572A-44B5-40A9-A054-A83B3BCE9750}" srcOrd="5" destOrd="0" presId="urn:microsoft.com/office/officeart/2005/8/layout/radial4"/>
    <dgm:cxn modelId="{56EC1D0F-075C-4F40-9BD4-2238E26912A5}" type="presParOf" srcId="{4CC2A726-4DF7-4B61-8EA9-C776AA95A549}" destId="{BAD72918-AD54-4A3F-9FE2-7902A2063F5C}" srcOrd="6" destOrd="0" presId="urn:microsoft.com/office/officeart/2005/8/layout/radial4"/>
    <dgm:cxn modelId="{E7E7BDCF-2594-4E94-9CBA-0E43D3F525AA}" type="presParOf" srcId="{4CC2A726-4DF7-4B61-8EA9-C776AA95A549}" destId="{1204005B-0B62-484D-8BEB-E7B9E9CE6A61}" srcOrd="7" destOrd="0" presId="urn:microsoft.com/office/officeart/2005/8/layout/radial4"/>
    <dgm:cxn modelId="{224A6FB7-0AA6-4CF2-94E6-67E439F97FF7}" type="presParOf" srcId="{4CC2A726-4DF7-4B61-8EA9-C776AA95A549}" destId="{DF4F3CC4-9ADE-4D5A-9D51-11C67A5A8F9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F48CA0-B85B-4458-AC23-3F6299AE7CF2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58074C2-62CA-4AAD-83F9-86A9EA52414A}">
      <dgm:prSet phldrT="[Текст]"/>
      <dgm:spPr/>
      <dgm:t>
        <a:bodyPr/>
        <a:lstStyle/>
        <a:p>
          <a:r>
            <a:rPr lang="ru-RU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Архангельская городская Дума двадцать шестого созыва</a:t>
          </a:r>
        </a:p>
      </dgm:t>
    </dgm:pt>
    <dgm:pt modelId="{E31E9712-B288-41EB-93BE-1F25BD8AADD3}" type="parTrans" cxnId="{E98F13FA-F723-4894-85E2-4F0C4C71CA7E}">
      <dgm:prSet/>
      <dgm:spPr/>
      <dgm:t>
        <a:bodyPr/>
        <a:lstStyle/>
        <a:p>
          <a:endParaRPr lang="ru-RU"/>
        </a:p>
      </dgm:t>
    </dgm:pt>
    <dgm:pt modelId="{A45342B1-59A4-4DDF-BE5E-FE6E305D033B}" type="sibTrans" cxnId="{E98F13FA-F723-4894-85E2-4F0C4C71CA7E}">
      <dgm:prSet/>
      <dgm:spPr/>
      <dgm:t>
        <a:bodyPr/>
        <a:lstStyle/>
        <a:p>
          <a:endParaRPr lang="ru-RU"/>
        </a:p>
      </dgm:t>
    </dgm:pt>
    <dgm:pt modelId="{59828AA3-4190-4389-BC65-A5FC5CAC881B}">
      <dgm:prSet phldrT="[Текст]" custT="1"/>
      <dgm:spPr/>
      <dgm:t>
        <a:bodyPr/>
        <a:lstStyle/>
        <a:p>
          <a:r>
            <a:rPr lang="ru-RU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15 депутатов </a:t>
          </a:r>
          <a:r>
            <a:rPr lang="ru-RU" sz="17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избранных по </a:t>
          </a:r>
          <a:r>
            <a:rPr lang="ru-RU" sz="1900" b="1" u="sng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единому избирательному </a:t>
          </a:r>
          <a:r>
            <a:rPr lang="ru-RU" sz="1900" b="1" u="sng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округу</a:t>
          </a:r>
          <a:r>
            <a:rPr lang="ru-RU" sz="17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включающему </a:t>
          </a:r>
          <a:r>
            <a:rPr lang="ru-RU" sz="17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себя всю территорию города </a:t>
          </a:r>
          <a:r>
            <a:rPr lang="ru-RU" sz="17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Архангельска, пропорционально </a:t>
          </a:r>
          <a:r>
            <a:rPr lang="ru-RU" sz="17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числу </a:t>
          </a:r>
          <a:r>
            <a:rPr lang="ru-RU" sz="17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голосов, поданных </a:t>
          </a:r>
          <a:r>
            <a:rPr lang="ru-RU" sz="17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 списки, выдвинутые политическими партиями</a:t>
          </a:r>
          <a:endParaRPr lang="ru-RU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F3D00C7-76EF-4365-AB12-FFB446E58F3A}" type="parTrans" cxnId="{FBD96D01-5DF4-4CAC-BEA8-DCA1B2CAC70B}">
      <dgm:prSet/>
      <dgm:spPr/>
      <dgm:t>
        <a:bodyPr/>
        <a:lstStyle/>
        <a:p>
          <a:endParaRPr lang="ru-RU"/>
        </a:p>
      </dgm:t>
    </dgm:pt>
    <dgm:pt modelId="{940DD5D2-7E94-49BB-B65D-393ECDADC93D}" type="sibTrans" cxnId="{FBD96D01-5DF4-4CAC-BEA8-DCA1B2CAC70B}">
      <dgm:prSet/>
      <dgm:spPr/>
      <dgm:t>
        <a:bodyPr/>
        <a:lstStyle/>
        <a:p>
          <a:endParaRPr lang="ru-RU"/>
        </a:p>
      </dgm:t>
    </dgm:pt>
    <dgm:pt modelId="{E621C362-B539-4449-B04C-7214CCC420C5}">
      <dgm:prSet phldrT="[Текст]" custT="1"/>
      <dgm:spPr/>
      <dgm:t>
        <a:bodyPr/>
        <a:lstStyle/>
        <a:p>
          <a:r>
            <a:rPr lang="ru-RU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15 депутатов </a:t>
          </a:r>
          <a:r>
            <a:rPr lang="ru-RU" sz="17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избранных по мажоритарной системе относительного большинства по </a:t>
          </a:r>
          <a:r>
            <a:rPr lang="ru-RU" sz="1900" b="1" u="sng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одномандатным избирательным округам</a:t>
          </a:r>
          <a:endParaRPr lang="ru-RU" sz="19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A60DAA-969D-4A5C-9508-CEB7357CE93D}" type="parTrans" cxnId="{993B3E3C-E1CD-42C5-AAEF-4E9E0CEB9C97}">
      <dgm:prSet/>
      <dgm:spPr/>
      <dgm:t>
        <a:bodyPr/>
        <a:lstStyle/>
        <a:p>
          <a:endParaRPr lang="ru-RU"/>
        </a:p>
      </dgm:t>
    </dgm:pt>
    <dgm:pt modelId="{6AC8913A-3BAE-428A-B7D6-459BEFBA38BA}" type="sibTrans" cxnId="{993B3E3C-E1CD-42C5-AAEF-4E9E0CEB9C97}">
      <dgm:prSet/>
      <dgm:spPr/>
      <dgm:t>
        <a:bodyPr/>
        <a:lstStyle/>
        <a:p>
          <a:endParaRPr lang="ru-RU"/>
        </a:p>
      </dgm:t>
    </dgm:pt>
    <dgm:pt modelId="{4CC2A726-4DF7-4B61-8EA9-C776AA95A549}" type="pres">
      <dgm:prSet presAssocID="{A9F48CA0-B85B-4458-AC23-3F6299AE7C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2EC72-F44B-4563-8F12-31BE98030C73}" type="pres">
      <dgm:prSet presAssocID="{F58074C2-62CA-4AAD-83F9-86A9EA52414A}" presName="centerShape" presStyleLbl="node0" presStyleIdx="0" presStyleCnt="1" custLinFactNeighborX="-760" custLinFactNeighborY="-4656"/>
      <dgm:spPr/>
      <dgm:t>
        <a:bodyPr/>
        <a:lstStyle/>
        <a:p>
          <a:endParaRPr lang="ru-RU"/>
        </a:p>
      </dgm:t>
    </dgm:pt>
    <dgm:pt modelId="{5A01595A-B16A-42DF-8D46-00D0C9B94800}" type="pres">
      <dgm:prSet presAssocID="{01A60DAA-969D-4A5C-9508-CEB7357CE93D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DA633F2B-DFC0-444B-B934-C602A6591936}" type="pres">
      <dgm:prSet presAssocID="{E621C362-B539-4449-B04C-7214CCC420C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B0E5A-AD50-44A0-B19C-F940E5AF3061}" type="pres">
      <dgm:prSet presAssocID="{1F3D00C7-76EF-4365-AB12-FFB446E58F3A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B432C8D3-4A55-4F2A-9FF8-0E6C0622EDC6}" type="pres">
      <dgm:prSet presAssocID="{59828AA3-4190-4389-BC65-A5FC5CAC881B}" presName="node" presStyleLbl="node1" presStyleIdx="1" presStyleCnt="2" custScaleY="119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3B3E3C-E1CD-42C5-AAEF-4E9E0CEB9C97}" srcId="{F58074C2-62CA-4AAD-83F9-86A9EA52414A}" destId="{E621C362-B539-4449-B04C-7214CCC420C5}" srcOrd="0" destOrd="0" parTransId="{01A60DAA-969D-4A5C-9508-CEB7357CE93D}" sibTransId="{6AC8913A-3BAE-428A-B7D6-459BEFBA38BA}"/>
    <dgm:cxn modelId="{4BDCD6C4-9CC6-4970-8D25-F56B0A0963E1}" type="presOf" srcId="{59828AA3-4190-4389-BC65-A5FC5CAC881B}" destId="{B432C8D3-4A55-4F2A-9FF8-0E6C0622EDC6}" srcOrd="0" destOrd="0" presId="urn:microsoft.com/office/officeart/2005/8/layout/radial4"/>
    <dgm:cxn modelId="{424D1ADD-C59D-4CD1-8DAC-1BEC74414FFA}" type="presOf" srcId="{1F3D00C7-76EF-4365-AB12-FFB446E58F3A}" destId="{A4EB0E5A-AD50-44A0-B19C-F940E5AF3061}" srcOrd="0" destOrd="0" presId="urn:microsoft.com/office/officeart/2005/8/layout/radial4"/>
    <dgm:cxn modelId="{D3A4F039-FD09-4994-8C65-B1AC42B3DE8A}" type="presOf" srcId="{01A60DAA-969D-4A5C-9508-CEB7357CE93D}" destId="{5A01595A-B16A-42DF-8D46-00D0C9B94800}" srcOrd="0" destOrd="0" presId="urn:microsoft.com/office/officeart/2005/8/layout/radial4"/>
    <dgm:cxn modelId="{79C9348E-4042-4175-834D-0EDDDA494E31}" type="presOf" srcId="{A9F48CA0-B85B-4458-AC23-3F6299AE7CF2}" destId="{4CC2A726-4DF7-4B61-8EA9-C776AA95A549}" srcOrd="0" destOrd="0" presId="urn:microsoft.com/office/officeart/2005/8/layout/radial4"/>
    <dgm:cxn modelId="{DFDA4F62-7D67-4300-BD03-D42EEC86E832}" type="presOf" srcId="{F58074C2-62CA-4AAD-83F9-86A9EA52414A}" destId="{9A52EC72-F44B-4563-8F12-31BE98030C73}" srcOrd="0" destOrd="0" presId="urn:microsoft.com/office/officeart/2005/8/layout/radial4"/>
    <dgm:cxn modelId="{FBD96D01-5DF4-4CAC-BEA8-DCA1B2CAC70B}" srcId="{F58074C2-62CA-4AAD-83F9-86A9EA52414A}" destId="{59828AA3-4190-4389-BC65-A5FC5CAC881B}" srcOrd="1" destOrd="0" parTransId="{1F3D00C7-76EF-4365-AB12-FFB446E58F3A}" sibTransId="{940DD5D2-7E94-49BB-B65D-393ECDADC93D}"/>
    <dgm:cxn modelId="{E98F13FA-F723-4894-85E2-4F0C4C71CA7E}" srcId="{A9F48CA0-B85B-4458-AC23-3F6299AE7CF2}" destId="{F58074C2-62CA-4AAD-83F9-86A9EA52414A}" srcOrd="0" destOrd="0" parTransId="{E31E9712-B288-41EB-93BE-1F25BD8AADD3}" sibTransId="{A45342B1-59A4-4DDF-BE5E-FE6E305D033B}"/>
    <dgm:cxn modelId="{99B1FBD5-09BD-488F-A111-CC013B8A2274}" type="presOf" srcId="{E621C362-B539-4449-B04C-7214CCC420C5}" destId="{DA633F2B-DFC0-444B-B934-C602A6591936}" srcOrd="0" destOrd="0" presId="urn:microsoft.com/office/officeart/2005/8/layout/radial4"/>
    <dgm:cxn modelId="{174A0D5F-5E32-4A97-85EF-80152D3C7603}" type="presParOf" srcId="{4CC2A726-4DF7-4B61-8EA9-C776AA95A549}" destId="{9A52EC72-F44B-4563-8F12-31BE98030C73}" srcOrd="0" destOrd="0" presId="urn:microsoft.com/office/officeart/2005/8/layout/radial4"/>
    <dgm:cxn modelId="{2B4DD25A-B3BC-454E-8B41-E14BF300F6A0}" type="presParOf" srcId="{4CC2A726-4DF7-4B61-8EA9-C776AA95A549}" destId="{5A01595A-B16A-42DF-8D46-00D0C9B94800}" srcOrd="1" destOrd="0" presId="urn:microsoft.com/office/officeart/2005/8/layout/radial4"/>
    <dgm:cxn modelId="{35A84FD7-5217-4224-BE19-8B2BAE08A8E7}" type="presParOf" srcId="{4CC2A726-4DF7-4B61-8EA9-C776AA95A549}" destId="{DA633F2B-DFC0-444B-B934-C602A6591936}" srcOrd="2" destOrd="0" presId="urn:microsoft.com/office/officeart/2005/8/layout/radial4"/>
    <dgm:cxn modelId="{875451F8-8353-449B-8199-5FFD2DA0BF91}" type="presParOf" srcId="{4CC2A726-4DF7-4B61-8EA9-C776AA95A549}" destId="{A4EB0E5A-AD50-44A0-B19C-F940E5AF3061}" srcOrd="3" destOrd="0" presId="urn:microsoft.com/office/officeart/2005/8/layout/radial4"/>
    <dgm:cxn modelId="{0A4D580B-5BED-4FCC-B390-32BD42D22E0B}" type="presParOf" srcId="{4CC2A726-4DF7-4B61-8EA9-C776AA95A549}" destId="{B432C8D3-4A55-4F2A-9FF8-0E6C0622EDC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 smtClean="0">
                <a:latin typeface="+mn-lt"/>
              </a:defRPr>
            </a:lvl1pPr>
          </a:lstStyle>
          <a:p>
            <a:pPr>
              <a:defRPr/>
            </a:pPr>
            <a:fld id="{8631B373-981C-44DE-95CC-8EB0B5BD38EB}" type="datetimeFigureOut">
              <a:rPr/>
              <a:pPr>
                <a:defRPr/>
              </a:pPr>
              <a:t>01.04.2014</a:t>
            </a:fld>
            <a:endParaRPr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 smtClean="0">
                <a:latin typeface="+mn-lt"/>
              </a:defRPr>
            </a:lvl1pPr>
          </a:lstStyle>
          <a:p>
            <a:pPr>
              <a:defRPr/>
            </a:pPr>
            <a:fld id="{A1135EE7-20BF-4F4D-AB0D-258F3B35778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</a:lstStyle>
          <a:p>
            <a:pPr>
              <a:defRPr/>
            </a:pPr>
            <a:fld id="{C35E9724-89A5-4B25-95C1-58A948B574FA}" type="datetimeFigureOut">
              <a:rPr/>
              <a:pPr>
                <a:defRPr/>
              </a:pPr>
              <a:t>01.04.2014</a:t>
            </a:fld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 smtClean="0">
                <a:latin typeface="+mn-lt"/>
              </a:defRPr>
            </a:lvl1pPr>
          </a:lstStyle>
          <a:p>
            <a:pPr>
              <a:defRPr/>
            </a:pPr>
            <a:fld id="{30CA4D62-3060-4084-A8D6-1FA86533534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F13686-7E22-4998-A659-74B29CB9F982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9386D3-003A-48B4-9AD4-64B57521706F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BAA762-7395-4DFC-8915-FD15B5D76E70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C25483-660C-4F20-A4B3-95D2BAFFABC8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09F028-421F-467B-90A4-96CCE24E256A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30EFE4-F7C8-453F-B6E6-BBCEC151484A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140555-E774-44DB-87F7-24E283C00D7E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0C4B57-1FCD-43E5-8D2B-416D5D510756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11D7A3-C5BA-41A5-A7F9-BD928AE9AF33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017DA2-47D8-4F4F-9363-129B8DFB2C80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37CDCD-7D33-4925-B8F9-B23633490274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5A9F4C-A989-4CBC-B952-4B54FA1A0BF5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801718-E396-4D06-B180-555F8858A967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77E147-5ABE-4E34-ADF5-A281223D9739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3ED15F-F653-4063-8931-1C1148DF852F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173A43-6901-4E39-A68D-7F4308193F35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B61BEF0D-F0BB-DE4B-95CE-6DB70DBA9567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A276E16D-0AFB-44A0-8229-3C216624A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841A0-F914-476D-A65F-80D4983FC15F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D84DF-125F-4A0C-925F-A8E72CCE91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D4E95-B983-4BCC-B88D-DF65319C4974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06E7-A731-4674-900F-927A4792D4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1F20-E509-4017-B476-5EF00D0A37F4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4851-C9A9-44C5-BD4E-E85CF9369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172C-9E25-4256-B102-37FB8A47405C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9B530-7F55-4116-B873-A4AB8F27DB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CDF3-BCCA-4BDD-8A20-980ABF35E2B1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3D433-15F4-4382-96C9-3FD96C9CA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656B-1BD0-4D2F-B72E-EE7A2FC9F171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6ACF-95D7-4C73-BDA5-3FF5454CC8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4CA5-AAEC-4DA1-B26D-86918A87627C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9A41B-18F4-455B-AD35-9705EED66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5052-31F4-4D19-941C-C33B35CAE0C7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3034-303E-4453-9C08-26BDB4A1AA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FD23-6A42-403A-9500-F7F1420FFE87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9672-5F79-4080-8B72-8FE8B0971A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9DF87-F918-46DD-8CD1-B7DA850C647C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040F-468B-46B3-B1F2-96282F6023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D71F0-6105-4CA8-83BA-A5173D9E5EC5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CA0-2093-418B-B3C1-7E35A59E2A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AA78-E020-47E5-808A-8E519D9E628E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5790-1B77-4863-95AC-7087C69100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2BE6-B65C-4945-B26C-04CB7FEFB93C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9330-964A-4F5F-9BF5-6A5878699D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2AAD-27ED-4456-ABE9-BAAE23127660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A119-4414-4BB9-9B17-768095E87A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A5C8-8429-41C9-8E84-B323FBD7EB6B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B966-E18E-4446-97CE-7F5E8180FA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B61BEF0D-F0BB-DE4B-95CE-6DB70DBA9567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55B6F005-6E6A-4BB1-8E2A-72A03A3D7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FEA13BC-1A81-4149-92FB-58CB5D47EB11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B3616AE-43E3-4BFE-800F-8B069069C1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0" r:id="rId3"/>
    <p:sldLayoutId id="2147483849" r:id="rId4"/>
    <p:sldLayoutId id="2147483848" r:id="rId5"/>
    <p:sldLayoutId id="2147483847" r:id="rId6"/>
    <p:sldLayoutId id="2147483846" r:id="rId7"/>
    <p:sldLayoutId id="2147483853" r:id="rId8"/>
    <p:sldLayoutId id="2147483854" r:id="rId9"/>
    <p:sldLayoutId id="2147483845" r:id="rId10"/>
    <p:sldLayoutId id="2147483844" r:id="rId11"/>
    <p:sldLayoutId id="2147483855" r:id="rId12"/>
    <p:sldLayoutId id="2147483843" r:id="rId13"/>
    <p:sldLayoutId id="2147483856" r:id="rId14"/>
    <p:sldLayoutId id="2147483842" r:id="rId15"/>
    <p:sldLayoutId id="2147483841" r:id="rId16"/>
    <p:sldLayoutId id="2147483840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688727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688727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688727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688727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688727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73063" y="914400"/>
            <a:ext cx="12157076" cy="37655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Выборы в Архангельскую городскую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Думу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Исторический экскурс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9588" y="4283075"/>
            <a:ext cx="7472362" cy="1692275"/>
          </a:xfrm>
        </p:spPr>
        <p:txBody>
          <a:bodyPr rtlCol="0">
            <a:noAutofit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ru-RU" sz="3100" dirty="0">
              <a:cs typeface="Times New Roman"/>
            </a:endParaRP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период с ХVIII века по настоящее время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58913" y="442913"/>
            <a:ext cx="10018712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распределения избирателей на разряды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была заимствована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права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королевства Пруссии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1"/>
          </p:nvPr>
        </p:nvGraphicFramePr>
        <p:xfrm>
          <a:off x="3332815" y="1962903"/>
          <a:ext cx="6009738" cy="277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</p:nvPr>
        </p:nvGraphicFramePr>
        <p:xfrm>
          <a:off x="2157245" y="3550178"/>
          <a:ext cx="8360437" cy="344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738" y="482600"/>
            <a:ext cx="10018712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нововведения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Городового положения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1892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550988" y="2084388"/>
            <a:ext cx="10017125" cy="3963987"/>
          </a:xfrm>
        </p:spPr>
        <p:txBody>
          <a:bodyPr rtlCol="0"/>
          <a:lstStyle/>
          <a:p>
            <a:pPr algn="just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3000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Закреплялся принцип </a:t>
            </a:r>
            <a:r>
              <a:rPr lang="ru-RU" sz="3000" b="1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единого</a:t>
            </a:r>
            <a:r>
              <a:rPr lang="ru-RU" sz="3000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избирательного С</a:t>
            </a:r>
            <a:r>
              <a:rPr lang="ru-RU" sz="30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обрания</a:t>
            </a:r>
            <a:endParaRPr lang="ru-RU" sz="3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3000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Появлялся новый </a:t>
            </a:r>
            <a:r>
              <a:rPr lang="ru-RU" sz="3000" b="1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имущественный </a:t>
            </a:r>
            <a:r>
              <a:rPr lang="ru-RU" sz="30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ценз</a:t>
            </a:r>
            <a:r>
              <a:rPr lang="ru-RU" sz="3000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3000" b="1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Размер</a:t>
            </a:r>
            <a:r>
              <a:rPr lang="ru-RU" sz="3000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имущества, оценивался </a:t>
            </a:r>
            <a:r>
              <a:rPr lang="ru-RU" sz="3000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особой оценочной </a:t>
            </a:r>
            <a:r>
              <a:rPr lang="ru-RU" sz="3000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комиссией,    суммой в </a:t>
            </a:r>
            <a:r>
              <a:rPr lang="ru-RU" sz="30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1000-1500 рублей</a:t>
            </a:r>
            <a:endParaRPr lang="ru-RU" sz="3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3000" b="1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Гласные</a:t>
            </a:r>
            <a:r>
              <a:rPr lang="ru-RU" sz="3000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городскую Думу стали избираться </a:t>
            </a:r>
            <a:r>
              <a:rPr lang="ru-RU" sz="3000" b="1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4 </a:t>
            </a:r>
            <a:r>
              <a:rPr lang="ru-RU" sz="30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3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338" y="1490663"/>
            <a:ext cx="10018712" cy="3836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Советский период и современная Россия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513" y="166688"/>
            <a:ext cx="10648950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Архангельский Совет народных депутатов (Архангельская городская Дума)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советский период</a:t>
            </a:r>
          </a:p>
        </p:txBody>
      </p:sp>
      <p:graphicFrame>
        <p:nvGraphicFramePr>
          <p:cNvPr id="5" name="Объект 4" descr="Сходящаяся радиальная"/>
          <p:cNvGraphicFramePr>
            <a:graphicFrameLocks noGrp="1"/>
          </p:cNvGraphicFramePr>
          <p:nvPr>
            <p:ph sz="half" idx="2"/>
          </p:nvPr>
        </p:nvGraphicFramePr>
        <p:xfrm>
          <a:off x="2650921" y="1971413"/>
          <a:ext cx="7726261" cy="476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17650" y="0"/>
            <a:ext cx="10537825" cy="20605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выборов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Архангельскую городскую Думу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современной России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350963" y="1979613"/>
            <a:ext cx="10612437" cy="4521200"/>
          </a:xfrm>
        </p:spPr>
        <p:txBody>
          <a:bodyPr rtlCol="0">
            <a:normAutofit fontScale="55000" lnSpcReduction="20000"/>
          </a:bodyPr>
          <a:lstStyle/>
          <a:p>
            <a:pPr marL="0" indent="0"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ru-RU" dirty="0" smtClean="0"/>
          </a:p>
          <a:p>
            <a:pPr algn="just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1990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1993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Реформирование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Советов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народных депутатов.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Объединение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районных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советов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городским.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депутатов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1993 - 1996 гг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Представительный орган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городе Архангельске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отсутствовал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1994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году был сформирован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Общественный Совет при мэре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города Архангельска. (количество 30 человек)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1996-2005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Выборы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Архангельский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Совет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депутатов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проходили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трехмандатным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округам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Выборы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Архангельский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Совет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депутатов проходили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одномандатным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избирательным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округам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08 сентября 2013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года.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Выборы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Архангельскую городскую Думу впервые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проходили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применением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смешанной избирательной системы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4" descr="Сходящаяся радиальная"/>
          <p:cNvGraphicFramePr>
            <a:graphicFrameLocks/>
          </p:cNvGraphicFramePr>
          <p:nvPr/>
        </p:nvGraphicFramePr>
        <p:xfrm>
          <a:off x="1357313" y="1394135"/>
          <a:ext cx="10725150" cy="530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557338" y="-804863"/>
            <a:ext cx="10223500" cy="3124201"/>
          </a:xfrm>
        </p:spPr>
        <p:txBody>
          <a:bodyPr rtlCol="0">
            <a:normAutofit/>
          </a:bodyPr>
          <a:lstStyle/>
          <a:p>
            <a:pPr marL="0" indent="0"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сентября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 выборы в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Архангельскую Городскую Думу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прошли с применением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смешанной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избирательной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447925" y="-544513"/>
            <a:ext cx="9350375" cy="3851276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21dodof312eyd4yf8hvtr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0427" t="-62" r="205" b="16940"/>
          <a:stretch>
            <a:fillRect/>
          </a:stretch>
        </p:blipFill>
        <p:spPr>
          <a:xfrm rot="21120000">
            <a:off x="1308895" y="811825"/>
            <a:ext cx="5274672" cy="293715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Объект 13" descr="duma-lom5we4Juergenf2se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9" t="6" b="15825"/>
          <a:stretch>
            <a:fillRect/>
          </a:stretch>
        </p:blipFill>
        <p:spPr>
          <a:xfrm rot="1560000">
            <a:off x="6640933" y="1461447"/>
            <a:ext cx="5030788" cy="283310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 descr="18asfijasmcoirereg50gj037qfh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559" y="3695577"/>
            <a:ext cx="4950062" cy="2776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25925" y="285750"/>
            <a:ext cx="8399463" cy="808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Архангельская Городская Дума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250" y="341313"/>
            <a:ext cx="10018713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исторические периоды проведения выборов в Архангельскую городскую Думу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6850" y="2508250"/>
            <a:ext cx="10018713" cy="3330575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применения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Грамоты на права и выгоды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городам Российской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империи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(вторая половина XVIII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в.-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половина XIX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в.)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земских и городских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преобразований (вторая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половина XIX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в.- начало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в.)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Представительный орган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Архангельска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советский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Выборы в Архангельскую городскую Думу в современной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63" y="254000"/>
            <a:ext cx="11317287" cy="6210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применения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«Грамоты 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права и выгоды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империи»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(вторая половина XVIII в.-первая половина XIX в.)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868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избирать и быть избранным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имели городовые обыватели разделенные на шесть разрядов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</p:nvPr>
        </p:nvGraphicFramePr>
        <p:xfrm>
          <a:off x="2793535" y="2047719"/>
          <a:ext cx="7231310" cy="4735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5219700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Архангельской городской Думы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1796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3" y="2667000"/>
            <a:ext cx="5670550" cy="3124200"/>
          </a:xfrm>
        </p:spPr>
        <p:txBody>
          <a:bodyPr rtlCol="0"/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 настоящих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городовых обывателей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первой и второй частей города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купцов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каждой из гильдий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иностранных гостей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посадских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Объект 5" descr="Изображение 0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97738" y="82550"/>
            <a:ext cx="4560887" cy="67754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7963" y="12700"/>
            <a:ext cx="70866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процесса голосования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503363" y="1465263"/>
            <a:ext cx="5984875" cy="4967287"/>
          </a:xfrm>
        </p:spPr>
        <p:txBody>
          <a:bodyPr rtlCol="0">
            <a:normAutofit fontScale="92500"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назначенный день  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избиратели являлись в помещение для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голосования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Проводилась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пришедших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избиратель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получал свой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«балл»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голосования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Избиратели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опускали свои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«баллы»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ящик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разделенный на два отделения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завершения процесса голосования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ящик публично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вскрывался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голосования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фиксировались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Протоколе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 descr="Изображение 038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7515108" y="220871"/>
            <a:ext cx="4529185" cy="6637129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39713"/>
            <a:ext cx="9956800" cy="466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земских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городских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преобразований </a:t>
            </a:r>
            <a:b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половина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XIX в.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начало XX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763" y="350838"/>
            <a:ext cx="10917237" cy="1025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Важным моментом в истории выборов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Архангельской городской Думы стало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принятие  «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Городового положения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1870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1619250" y="1801813"/>
            <a:ext cx="6592888" cy="4573587"/>
          </a:xfrm>
        </p:spPr>
        <p:txBody>
          <a:bodyPr rtlCol="0">
            <a:noAutofit/>
          </a:bodyPr>
          <a:lstStyle/>
          <a:p>
            <a:pPr algn="just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Закреплялся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Всесословности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just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Возрастной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ценз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остался прежним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ле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Закреплялся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имущественный ценз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виде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уплаты налогов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собственности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либо предпринимательской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Предусматривалась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проголосовать по доверенности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лиц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возрасте от 21 до 25 лет, а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женщин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учреждения, общества, компании, монастыри, церкви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имели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участвовать в выборах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своих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представителей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247063" y="2117725"/>
            <a:ext cx="3327400" cy="34448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</TotalTime>
  <Words>442</Words>
  <Application>Microsoft Office PowerPoint</Application>
  <PresentationFormat>Произвольный</PresentationFormat>
  <Paragraphs>63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Corbel</vt:lpstr>
      <vt:lpstr>Arial</vt:lpstr>
      <vt:lpstr>Georgia</vt:lpstr>
      <vt:lpstr>Times New Roman</vt:lpstr>
      <vt:lpstr>Параллакс</vt:lpstr>
      <vt:lpstr>Параллакс</vt:lpstr>
      <vt:lpstr>Параллакс</vt:lpstr>
      <vt:lpstr>Параллакс</vt:lpstr>
      <vt:lpstr>Параллакс</vt:lpstr>
      <vt:lpstr>Параллакс</vt:lpstr>
      <vt:lpstr>Параллакс</vt:lpstr>
      <vt:lpstr>Выборы в Архангельскую городскую Думу  Исторический экскурс </vt:lpstr>
      <vt:lpstr>Архангельская Городская Дума </vt:lpstr>
      <vt:lpstr>Основные исторические периоды проведения выборов в Архангельскую городскую Думу</vt:lpstr>
      <vt:lpstr>Период применения  «Грамоты на права и выгоды  городам Российской империи»  (вторая половина XVIII в.-первая половина XIX в.)</vt:lpstr>
      <vt:lpstr>Право избирать и быть избранным имели городовые обыватели разделенные на шесть разрядов</vt:lpstr>
      <vt:lpstr>Состав Архангельской городской Думы 1796 года</vt:lpstr>
      <vt:lpstr>Организация процесса голосования</vt:lpstr>
      <vt:lpstr>Период  земских и городских преобразований   Вторая половина XIX в. - начало XX в.</vt:lpstr>
      <vt:lpstr>Важным моментом в истории выборов Архангельской городской Думы стало принятие  «Городового положения» 1870 года</vt:lpstr>
      <vt:lpstr>Система распределения избирателей на разряды была заимствована из муниципального права королевства Пруссии</vt:lpstr>
      <vt:lpstr>Основные нововведения Городового положения 1892 года</vt:lpstr>
      <vt:lpstr>Советский период и современная Россия</vt:lpstr>
      <vt:lpstr>Архангельский Совет народных депутатов (Архангельская городская Дума)  в советский период</vt:lpstr>
      <vt:lpstr>Основные этапы выборов в Архангельскую городскую Думу в современной России</vt:lpstr>
      <vt:lpstr>Слайд 15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/>
  <cp:lastModifiedBy/>
  <cp:revision>23</cp:revision>
  <dcterms:created xsi:type="dcterms:W3CDTF">2013-07-31T17:44:39Z</dcterms:created>
  <dcterms:modified xsi:type="dcterms:W3CDTF">2014-04-01T12:31:20Z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