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38" r:id="rId2"/>
  </p:sldMasterIdLst>
  <p:notesMasterIdLst>
    <p:notesMasterId r:id="rId8"/>
  </p:notesMasterIdLst>
  <p:sldIdLst>
    <p:sldId id="511" r:id="rId3"/>
    <p:sldId id="510" r:id="rId4"/>
    <p:sldId id="513" r:id="rId5"/>
    <p:sldId id="514" r:id="rId6"/>
    <p:sldId id="515" r:id="rId7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8DBE4"/>
    <a:srgbClr val="0036A2"/>
    <a:srgbClr val="4B87FF"/>
    <a:srgbClr val="0052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0" autoAdjust="0"/>
    <p:restoredTop sz="87307" autoAdjust="0"/>
  </p:normalViewPr>
  <p:slideViewPr>
    <p:cSldViewPr>
      <p:cViewPr varScale="1">
        <p:scale>
          <a:sx n="103" d="100"/>
          <a:sy n="103" d="100"/>
        </p:scale>
        <p:origin x="-23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380" y="-108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A52E8-7873-4375-A66B-BB0381335848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1D4E2-C664-4AD5-B9D4-A66CE13626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E923EF58-7555-4959-978A-5C612C7478F6}" type="datetime1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09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1AEDECFE-9DE9-45C0-90F3-CCEE9E8AEEEB}" type="datetime1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2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3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3856E968-AF40-4D96-A24F-2BB8E48F932A}" type="datetime1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6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B80D-81EF-4FDD-B89A-A0B02B8A23CE}" type="datetime1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Меженный Владимир Сергеевич,</a:t>
            </a:r>
          </a:p>
          <a:p>
            <a:r>
              <a:rPr lang="ru-RU" smtClean="0"/>
              <a:t>директор департамента образования Администрации муниципального образования «Город Архангельск», тел.: 607-107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28781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3167-7B9B-41AB-9D69-3C7D2A5EBD1B}" type="datetime1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32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2454-B50B-441E-ACEC-B3AD54F68C1B}" type="datetime1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18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882F-730B-4AFB-AE9D-0EC92C80A3BF}" type="datetime1">
              <a:rPr lang="ru-RU" smtClean="0"/>
              <a:pPr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74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A088-E77C-41B4-A3A8-C2C88D1A0C36}" type="datetime1">
              <a:rPr lang="ru-RU" smtClean="0"/>
              <a:pPr/>
              <a:t>26.06.2020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39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8A2B-84E8-4DF9-BBCE-02260C197569}" type="datetime1">
              <a:rPr lang="ru-RU" smtClean="0"/>
              <a:pPr/>
              <a:t>26.06.2020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395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7DCB-BA65-4ABC-95FE-012EBAEC3963}" type="datetime1">
              <a:rPr lang="ru-RU" smtClean="0"/>
              <a:pPr/>
              <a:t>26.06.2020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26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2D99-D75B-408A-AA8E-1F0BCF54CBD8}" type="datetime1">
              <a:rPr lang="ru-RU" smtClean="0"/>
              <a:pPr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4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E1124E2A-52F1-42E9-B493-CB71F91C73E0}" type="datetime1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11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4681-0FAC-4466-A5B3-47D9FBED5904}" type="datetime1">
              <a:rPr lang="ru-RU" smtClean="0"/>
              <a:pPr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16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3E3-DD8B-42A8-AAAA-3A6317A588AA}" type="datetime1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19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AEE-EB53-469A-B74C-A4E393D34E20}" type="datetime1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4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5C530CBF-12EE-4EA1-9711-36F990E71D96}" type="datetime1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27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2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17400054-47E4-42CC-8A47-9145173045E2}" type="datetime1">
              <a:rPr lang="ru-RU" smtClean="0"/>
              <a:pPr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6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B1321722-4B95-4D4B-BED2-2251EF7DAB88}" type="datetime1">
              <a:rPr lang="ru-RU" smtClean="0"/>
              <a:pPr/>
              <a:t>26.06.2020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76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13C59A50-6FD0-4890-8027-49924E4B37FA}" type="datetime1">
              <a:rPr lang="ru-RU" smtClean="0"/>
              <a:pPr/>
              <a:t>26.06.2020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6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AFEA7218-6BF5-4CEA-A5A3-3009278A112F}" type="datetime1">
              <a:rPr lang="ru-RU" smtClean="0"/>
              <a:pPr/>
              <a:t>26.06.2020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80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B59F69CC-D19E-455F-8B19-D352E6DFBFB9}" type="datetime1">
              <a:rPr lang="ru-RU" smtClean="0"/>
              <a:pPr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05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0DFF31EE-1CB2-485F-8B48-868B7E679C5F}" type="datetime1">
              <a:rPr lang="ru-RU" smtClean="0"/>
              <a:pPr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4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5603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5496" y="44627"/>
            <a:ext cx="8712968" cy="6671809"/>
            <a:chOff x="-115465" y="-54363"/>
            <a:chExt cx="8021162" cy="6759255"/>
          </a:xfrm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8" name="Половина рамки 7"/>
            <p:cNvSpPr/>
            <p:nvPr userDrawn="1"/>
          </p:nvSpPr>
          <p:spPr>
            <a:xfrm>
              <a:off x="-115465" y="-54363"/>
              <a:ext cx="8021162" cy="6759255"/>
            </a:xfrm>
            <a:prstGeom prst="halfFrame">
              <a:avLst>
                <a:gd name="adj1" fmla="val 8263"/>
                <a:gd name="adj2" fmla="val 880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916378" y="-33850"/>
              <a:ext cx="5400600" cy="53007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kern="1200" dirty="0" smtClean="0">
                  <a:solidFill>
                    <a:schemeClr val="bg1"/>
                  </a:solidFill>
                  <a:latin typeface="Garamond" pitchFamily="18" charset="0"/>
                  <a:ea typeface="+mj-ea"/>
                  <a:cs typeface="+mj-cs"/>
                </a:rPr>
                <a:t>Департамент образования Администрации муниципального образования «Город Архангельск»</a:t>
              </a:r>
              <a:endParaRPr lang="ru-RU" sz="1400" b="1" kern="1200" dirty="0">
                <a:solidFill>
                  <a:schemeClr val="bg1"/>
                </a:solidFill>
                <a:latin typeface="Garamond" pitchFamily="18" charset="0"/>
                <a:ea typeface="+mj-ea"/>
                <a:cs typeface="+mj-cs"/>
              </a:endParaRPr>
            </a:p>
          </p:txBody>
        </p:sp>
        <p:pic>
          <p:nvPicPr>
            <p:cNvPr id="10" name="Picture 2" descr="http://abali.ru/wp-content/uploads/2011/04/gerb_Arhangelska_Abali.ru_.png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223" y="-4934"/>
              <a:ext cx="436474" cy="6459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оловина рамки 14"/>
          <p:cNvSpPr/>
          <p:nvPr userDrawn="1"/>
        </p:nvSpPr>
        <p:spPr>
          <a:xfrm rot="10800000">
            <a:off x="827583" y="553792"/>
            <a:ext cx="8291258" cy="6259584"/>
          </a:xfrm>
          <a:prstGeom prst="halfFrame">
            <a:avLst>
              <a:gd name="adj1" fmla="val 3928"/>
              <a:gd name="adj2" fmla="val 3945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Дата 3"/>
          <p:cNvSpPr>
            <a:spLocks noGrp="1"/>
          </p:cNvSpPr>
          <p:nvPr>
            <p:ph type="dt" sz="half" idx="2"/>
          </p:nvPr>
        </p:nvSpPr>
        <p:spPr>
          <a:xfrm>
            <a:off x="1187624" y="65197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8B618C6F-87CD-4709-A3DE-AD11F0AAEB6E}" type="datetime1">
              <a:rPr lang="ru-RU" smtClean="0"/>
              <a:pPr/>
              <a:t>26.06.2020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59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60000"/>
              <a:lumOff val="40000"/>
            </a:schemeClr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17AA1-7B29-489F-A146-3F16F5ED013D}" type="datetime1">
              <a:rPr lang="ru-RU" smtClean="0"/>
              <a:pPr/>
              <a:t>26.06.2020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13E3B-B551-4625-96A0-578EF547BA8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" y="0"/>
            <a:ext cx="9108504" cy="6813376"/>
            <a:chOff x="0" y="0"/>
            <a:chExt cx="9108504" cy="6813376"/>
          </a:xfrm>
        </p:grpSpPr>
        <p:sp>
          <p:nvSpPr>
            <p:cNvPr id="8" name="Половина рамки 7"/>
            <p:cNvSpPr/>
            <p:nvPr userDrawn="1"/>
          </p:nvSpPr>
          <p:spPr>
            <a:xfrm>
              <a:off x="0" y="0"/>
              <a:ext cx="9108504" cy="6813376"/>
            </a:xfrm>
            <a:prstGeom prst="halfFrame">
              <a:avLst>
                <a:gd name="adj1" fmla="val 7997"/>
                <a:gd name="adj2" fmla="val 15996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Половина рамки 8"/>
            <p:cNvSpPr/>
            <p:nvPr userDrawn="1"/>
          </p:nvSpPr>
          <p:spPr>
            <a:xfrm>
              <a:off x="152401" y="189570"/>
              <a:ext cx="8512356" cy="6623806"/>
            </a:xfrm>
            <a:prstGeom prst="halfFrame">
              <a:avLst>
                <a:gd name="adj1" fmla="val 7997"/>
                <a:gd name="adj2" fmla="val 11222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Половина рамки 9"/>
            <p:cNvSpPr/>
            <p:nvPr userDrawn="1"/>
          </p:nvSpPr>
          <p:spPr>
            <a:xfrm>
              <a:off x="304801" y="341970"/>
              <a:ext cx="7075511" cy="6471406"/>
            </a:xfrm>
            <a:prstGeom prst="halfFrame">
              <a:avLst>
                <a:gd name="adj1" fmla="val 7997"/>
                <a:gd name="adj2" fmla="val 1229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1" name="Половина рамки 10"/>
          <p:cNvSpPr/>
          <p:nvPr userDrawn="1"/>
        </p:nvSpPr>
        <p:spPr>
          <a:xfrm rot="10800000">
            <a:off x="755574" y="341970"/>
            <a:ext cx="8363271" cy="6471406"/>
          </a:xfrm>
          <a:prstGeom prst="halfFrame">
            <a:avLst>
              <a:gd name="adj1" fmla="val 5157"/>
              <a:gd name="adj2" fmla="val 5447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2" descr="C:\Users\IlatovskayaAS2\Desktop\panorama-long-2015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9000"/>
                    </a14:imgEffect>
                    <a14:imgEffect>
                      <a14:saturation sat="1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4" y="-1"/>
            <a:ext cx="9152254" cy="1026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:\Совещания\сочинение 30.11 инструктаж\Илатовская А.С\gerb_Arhangelska_Abali.ru_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7282"/>
            <a:ext cx="704348" cy="90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864769" y="-839"/>
            <a:ext cx="83519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kern="1200" dirty="0" smtClean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rPr>
              <a:t>Департамент образования Администрации муниципального образования «Город Архангельск»</a:t>
            </a:r>
            <a:endParaRPr lang="ru-RU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0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номинации "</a:t>
            </a:r>
            <a:r>
              <a:rPr lang="ru-RU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уютный </a:t>
            </a:r>
            <a:r>
              <a:rPr lang="ru-RU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двор" победили: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– многоквартирный дом по пр. Никольский, 32, корп.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– многоквартирные дома по ул. Партизанская, 54, ул. Малиновского, д.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12; 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- многоквартирный дом по ул. Воронина, 32, корп.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</p:txBody>
      </p:sp>
      <p:pic>
        <p:nvPicPr>
          <p:cNvPr id="1028" name="Picture 4" descr="\\cfs2\Отдел благоустройства\Орлова О.Л\Фото\20200616_1202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744" y="2780594"/>
            <a:ext cx="3774291" cy="183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cfs2\Отдел благоустройства\Орлова О.Л\Фото\20200616_1203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745" y="4766259"/>
            <a:ext cx="3785632" cy="184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cfs2\Отдел благоустройства\Орлова О.Л\Фото\20200616_1203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60972" y="-5110163"/>
            <a:ext cx="512064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\\cfs2\Отдел благоустройства\Орлова О.Л\Фото\20200616_1203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25282"/>
            <a:ext cx="3785632" cy="179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\\cfs2\Отдел благоустройства\Орлова О.Л\Фото\20200616_1204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28" y="4766259"/>
            <a:ext cx="3785632" cy="184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610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номинации "Самый уютный дворик" </a:t>
            </a:r>
            <a:r>
              <a:rPr lang="ru-RU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победили</a:t>
            </a:r>
            <a:r>
              <a:rPr lang="ru-RU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</a:t>
            </a:r>
            <a:r>
              <a:rPr lang="ru-RU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–дом </a:t>
            </a:r>
            <a:r>
              <a:rPr lang="ru-RU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ул. Михайловой, </a:t>
            </a:r>
            <a:r>
              <a:rPr lang="ru-RU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6;</a:t>
            </a:r>
            <a:endParaRPr lang="ru-RU" sz="2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</a:t>
            </a:r>
            <a:r>
              <a:rPr lang="ru-RU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–дом </a:t>
            </a:r>
            <a:r>
              <a:rPr lang="ru-RU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ул. Заводская, </a:t>
            </a:r>
            <a:r>
              <a:rPr lang="ru-RU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102;</a:t>
            </a:r>
            <a:endParaRPr lang="ru-RU" sz="2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</a:t>
            </a:r>
            <a:r>
              <a:rPr lang="ru-RU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–дом </a:t>
            </a:r>
            <a:r>
              <a:rPr lang="ru-RU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ул. Адмирала Кузнецова, 21, корп. </a:t>
            </a:r>
            <a:r>
              <a:rPr lang="ru-RU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2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\\cfs2\Отдел благоустройства\Орлова О.Л\Фото\20200616_130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80" y="2492896"/>
            <a:ext cx="4066304" cy="190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cfs2\Отдел благоустройства\Орлова О.Л\Фото\20200616_1304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80" y="4509120"/>
            <a:ext cx="4066304" cy="206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cfs2\Отдел благоустройства\Орлова О.Л\Фото\20200616_1305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09119"/>
            <a:ext cx="4241271" cy="206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cfs2\Отдел благоустройства\Орлова О.Л\Фото\20200616_1305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4241271" cy="190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45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номинации </a:t>
            </a:r>
            <a:r>
              <a:rPr lang="ru-RU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дворник города" </a:t>
            </a:r>
            <a:r>
              <a:rPr lang="ru-RU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победили:</a:t>
            </a:r>
          </a:p>
          <a:p>
            <a:pPr marL="0" indent="0" algn="ctr">
              <a:buNone/>
            </a:pPr>
            <a:r>
              <a:rPr lang="ru-RU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– Орлов Алексей Григорьевич, дворник товарищества собственников жилья "</a:t>
            </a:r>
            <a:r>
              <a:rPr lang="ru-RU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Никольское"; </a:t>
            </a:r>
          </a:p>
          <a:p>
            <a:pPr marL="0" indent="0" algn="ctr">
              <a:buNone/>
            </a:pPr>
            <a:r>
              <a:rPr lang="ru-RU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– </a:t>
            </a:r>
            <a:r>
              <a:rPr lang="ru-RU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Амельчуков</a:t>
            </a:r>
            <a:r>
              <a:rPr lang="ru-RU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Анатольевич - дворник товарищества собственников жилья "На </a:t>
            </a:r>
            <a:r>
              <a:rPr lang="ru-RU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Галушина"; </a:t>
            </a:r>
          </a:p>
          <a:p>
            <a:pPr marL="0" indent="0" algn="ctr">
              <a:buNone/>
            </a:pPr>
            <a:r>
              <a:rPr lang="ru-RU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– Старцев Дмитрий Владимирович - дворник товарищества собственников жилья "Троицкий </a:t>
            </a:r>
            <a:r>
              <a:rPr lang="ru-RU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10".</a:t>
            </a:r>
          </a:p>
          <a:p>
            <a:pPr marL="0" indent="0" algn="ctr">
              <a:buNone/>
            </a:pPr>
            <a:endParaRPr lang="ru-RU" sz="25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\\cfs2\Отдел благоустройства\Орлова О.Л\Фото\20200616_1203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43493"/>
            <a:ext cx="3384376" cy="164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cfs2\Отдел благоустройства\Орлова О.Л\Фото\20200616_1203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33444"/>
            <a:ext cx="3351706" cy="162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cfs2\Отдел благоустройства\Орлова О.Л\Фото\20200616_1203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301208"/>
            <a:ext cx="311074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902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номинации "Самая благоустроенная территория муниципального учреждения МО "Город Архангельск"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победили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– муниципальное бюджетное дошкольное образовательное учреждение муниципального образования "Город Архангельск" "Центр развития ребёнка - детский сад № 173 "Подснежник", ул. Ленинградский, 343, корп.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– муниципальное автономное дошкольное образовательное учреждение муниципального образования "Город Архангельск" "Детский сад  общеразвивающего вида № 117 "Веселые звоночки", ул. Розы Люксембург,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27;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– муниципальное бюджетное учреждение муниципального образования "Город Архангельск" "Специализированная спортивная школа олимпийского резерва имени Соколова Льва Константиновича", ул. Советская,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2А. 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\\cfs2\Отдел благоустройства\Орлова О.Л\Фото\20200616_1014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70368"/>
            <a:ext cx="3190462" cy="155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cfs2\Отдел благоустройства\Орлова О.Л\Фото\20200616_1016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23581"/>
            <a:ext cx="2952328" cy="143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cfs2\Отдел благоустройства\Орлова О.Л\Фото\20200616_1014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80604"/>
            <a:ext cx="2627784" cy="127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cfs2\Отдел благоустройства\Орлова О.Л\Фото\20200616_1013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720769"/>
            <a:ext cx="2675351" cy="130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230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\\cfs2\Отдел благоустройства\Орлова О.Л\Фото\20200616_100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06062"/>
            <a:ext cx="3419906" cy="166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номинации </a:t>
            </a:r>
            <a:r>
              <a:rPr lang="ru-RU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"Лучшая </a:t>
            </a:r>
            <a:r>
              <a:rPr lang="ru-RU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организация, управляющая жилищным </a:t>
            </a:r>
            <a:r>
              <a:rPr lang="ru-RU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фондом" </a:t>
            </a:r>
            <a:r>
              <a:rPr lang="ru-RU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победили:</a:t>
            </a:r>
          </a:p>
          <a:p>
            <a:pPr marL="0" indent="0">
              <a:buNone/>
            </a:pPr>
            <a:r>
              <a:rPr lang="ru-RU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– управляющая компания "Дельта-Ком С", пр. Ленинградский д. 345 – 345 корп</a:t>
            </a:r>
            <a:r>
              <a:rPr lang="ru-RU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2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– товарищество собственников жилья "На Галушина", ул. </a:t>
            </a:r>
            <a:r>
              <a:rPr lang="ru-RU" sz="25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П.Галушина</a:t>
            </a:r>
            <a:r>
              <a:rPr lang="ru-RU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12;</a:t>
            </a:r>
            <a:endParaRPr lang="ru-RU" sz="2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– общество с ограниченной ответственностью "Ремонтно-строительная компания "Метелица+" ул. Беломорской флотилии, </a:t>
            </a:r>
            <a:r>
              <a:rPr lang="ru-RU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2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\\cfs2\Отдел благоустройства\Орлова О.Л\Фото\20200616_1004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" y="4106062"/>
            <a:ext cx="3495501" cy="169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cfs2\Отдел благоустройства\Орлова О.Л\Фото\20200616_1004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229199"/>
            <a:ext cx="3600400" cy="175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669225"/>
      </p:ext>
    </p:extLst>
  </p:cSld>
  <p:clrMapOvr>
    <a:masterClrMapping/>
  </p:clrMapOvr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6102</TotalTime>
  <Words>340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1_Специальное оформление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Сергеевна Илатовская</dc:creator>
  <cp:lastModifiedBy>Константин Владимирович Семаков</cp:lastModifiedBy>
  <cp:revision>574</cp:revision>
  <cp:lastPrinted>2018-12-17T08:51:24Z</cp:lastPrinted>
  <dcterms:created xsi:type="dcterms:W3CDTF">2016-09-16T13:01:11Z</dcterms:created>
  <dcterms:modified xsi:type="dcterms:W3CDTF">2020-06-26T13:19:35Z</dcterms:modified>
</cp:coreProperties>
</file>