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90E0-2373-4C70-9495-89A0270371A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E8A04-0390-4FFB-8D9F-646B5B6CEA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Ксения Олеговна Дашевская</cp:lastModifiedBy>
  <cp:revision>18</cp:revision>
  <dcterms:created xsi:type="dcterms:W3CDTF">2019-11-12T19:02:06Z</dcterms:created>
  <dcterms:modified xsi:type="dcterms:W3CDTF">2019-11-14T12:48:55Z</dcterms:modified>
</cp:coreProperties>
</file>