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713" autoAdjust="0"/>
  </p:normalViewPr>
  <p:slideViewPr>
    <p:cSldViewPr>
      <p:cViewPr>
        <p:scale>
          <a:sx n="80" d="100"/>
          <a:sy n="80" d="100"/>
        </p:scale>
        <p:origin x="-2430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заставка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107" y="192738"/>
            <a:ext cx="8715381" cy="64766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860032" cy="632271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100" b="1" dirty="0" smtClean="0">
                <a:solidFill>
                  <a:schemeClr val="tx1"/>
                </a:solidFill>
              </a:rPr>
              <a:t>СИНИЙ МИШКА ЖИЛ В КВАРТИРЕ, </a:t>
            </a:r>
            <a:br>
              <a:rPr lang="ru-RU" sz="2100" b="1" dirty="0" smtClean="0">
                <a:solidFill>
                  <a:schemeClr val="tx1"/>
                </a:solidFill>
              </a:rPr>
            </a:br>
            <a:r>
              <a:rPr lang="ru-RU" sz="2100" b="1" dirty="0" smtClean="0">
                <a:solidFill>
                  <a:schemeClr val="tx1"/>
                </a:solidFill>
              </a:rPr>
              <a:t>ЖИЛ ОДИН В ОГРОМНОМ МИРЕ, </a:t>
            </a:r>
            <a:br>
              <a:rPr lang="ru-RU" sz="2100" b="1" dirty="0" smtClean="0">
                <a:solidFill>
                  <a:schemeClr val="tx1"/>
                </a:solidFill>
              </a:rPr>
            </a:br>
            <a:r>
              <a:rPr lang="ru-RU" sz="2100" b="1" dirty="0" smtClean="0">
                <a:solidFill>
                  <a:schemeClr val="tx1"/>
                </a:solidFill>
              </a:rPr>
              <a:t>МИРЕ ЗВУКОВ И ЛЮДЕЙ, </a:t>
            </a:r>
            <a:br>
              <a:rPr lang="ru-RU" sz="2100" b="1" dirty="0" smtClean="0">
                <a:solidFill>
                  <a:schemeClr val="tx1"/>
                </a:solidFill>
              </a:rPr>
            </a:br>
            <a:r>
              <a:rPr lang="ru-RU" sz="2100" b="1" dirty="0" smtClean="0">
                <a:solidFill>
                  <a:schemeClr val="tx1"/>
                </a:solidFill>
              </a:rPr>
              <a:t>МИРЕ ВЗРОСЛЫХ И ДЕТЕЙ.</a:t>
            </a:r>
            <a:br>
              <a:rPr lang="ru-RU" sz="2100" b="1" dirty="0" smtClean="0">
                <a:solidFill>
                  <a:schemeClr val="tx1"/>
                </a:solidFill>
              </a:rPr>
            </a:br>
            <a:r>
              <a:rPr lang="ru-RU" sz="2100" b="1" dirty="0" smtClean="0">
                <a:solidFill>
                  <a:schemeClr val="tx1"/>
                </a:solidFill>
              </a:rPr>
              <a:t>МИШКА ЖИЛ КАК ЗА СТЕКЛОМ, ЖИЗНЬ – КАК ИГРЫ ЗА ОКНОМ:</a:t>
            </a:r>
            <a:br>
              <a:rPr lang="ru-RU" sz="2100" b="1" dirty="0" smtClean="0">
                <a:solidFill>
                  <a:schemeClr val="tx1"/>
                </a:solidFill>
              </a:rPr>
            </a:br>
            <a:r>
              <a:rPr lang="ru-RU" sz="2100" b="1" dirty="0" smtClean="0">
                <a:solidFill>
                  <a:schemeClr val="tx1"/>
                </a:solidFill>
              </a:rPr>
              <a:t>ТАМ - ДЕВЧОНКИ И МАЛЬЧИШКИ,</a:t>
            </a:r>
            <a:br>
              <a:rPr lang="ru-RU" sz="2100" b="1" dirty="0" smtClean="0">
                <a:solidFill>
                  <a:schemeClr val="tx1"/>
                </a:solidFill>
              </a:rPr>
            </a:br>
            <a:r>
              <a:rPr lang="ru-RU" sz="2100" b="1" dirty="0" smtClean="0">
                <a:solidFill>
                  <a:schemeClr val="tx1"/>
                </a:solidFill>
              </a:rPr>
              <a:t>ЗДЕСЬ – СКУЧАЕТ СИНИЙ МИШКА.</a:t>
            </a:r>
            <a:br>
              <a:rPr lang="ru-RU" sz="2100" b="1" dirty="0" smtClean="0">
                <a:solidFill>
                  <a:schemeClr val="tx1"/>
                </a:solidFill>
              </a:rPr>
            </a:br>
            <a:r>
              <a:rPr lang="ru-RU" sz="2100" b="1" dirty="0" smtClean="0">
                <a:solidFill>
                  <a:schemeClr val="tx1"/>
                </a:solidFill>
              </a:rPr>
              <a:t>НЕ ДОЛЖНО ТАКОГО БЫТЬ! </a:t>
            </a:r>
            <a:br>
              <a:rPr lang="ru-RU" sz="2100" b="1" dirty="0" smtClean="0">
                <a:solidFill>
                  <a:schemeClr val="tx1"/>
                </a:solidFill>
              </a:rPr>
            </a:br>
            <a:r>
              <a:rPr lang="ru-RU" sz="2100" b="1" dirty="0" smtClean="0">
                <a:solidFill>
                  <a:schemeClr val="tx1"/>
                </a:solidFill>
              </a:rPr>
              <a:t>МЫ ДОЛЖНЫ ВСЕ ВМЕСТЕ ЖИТЬ!</a:t>
            </a:r>
            <a:endParaRPr lang="ru-RU" sz="21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МБВ 2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88640"/>
            <a:ext cx="4032448" cy="6408712"/>
          </a:xfr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б аутизм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8496944" cy="640871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аставка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0"/>
            <a:ext cx="8820472" cy="666936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амятка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496944" cy="640871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2 04 что делат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20" y="260648"/>
            <a:ext cx="8690260" cy="633670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94722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tx1"/>
                </a:solidFill>
              </a:rPr>
              <a:t>2 апреля 2017 года</a:t>
            </a:r>
            <a:br>
              <a:rPr lang="ru-RU" sz="6000" dirty="0" smtClean="0">
                <a:solidFill>
                  <a:schemeClr val="tx1"/>
                </a:solidFill>
              </a:rPr>
            </a:br>
            <a:r>
              <a:rPr lang="ru-RU" sz="6000" dirty="0" smtClean="0">
                <a:solidFill>
                  <a:schemeClr val="tx1"/>
                </a:solidFill>
              </a:rPr>
              <a:t>в 20 часов 00 минут </a:t>
            </a:r>
            <a:r>
              <a:rPr lang="ru-RU" sz="4800" dirty="0" smtClean="0">
                <a:solidFill>
                  <a:schemeClr val="tx1"/>
                </a:solidFill>
              </a:rPr>
              <a:t/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dirty="0" smtClean="0">
                <a:solidFill>
                  <a:schemeClr val="tx1"/>
                </a:solidFill>
              </a:rPr>
              <a:t>на площади перед высотным зданием ГОРОДСКАЯ АКЦИЯ </a:t>
            </a:r>
            <a:r>
              <a:rPr lang="ru-RU" sz="7200" dirty="0" smtClean="0">
                <a:solidFill>
                  <a:schemeClr val="tx1"/>
                </a:solidFill>
              </a:rPr>
              <a:t>«ЗАЖГИ СИНИМ»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154360" cy="72008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</TotalTime>
  <Words>10</Words>
  <Application>Microsoft Office PowerPoint</Application>
  <PresentationFormat>Экран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Слайд 1</vt:lpstr>
      <vt:lpstr>СИНИЙ МИШКА ЖИЛ В КВАРТИРЕ,  ЖИЛ ОДИН В ОГРОМНОМ МИРЕ,  МИРЕ ЗВУКОВ И ЛЮДЕЙ,  МИРЕ ВЗРОСЛЫХ И ДЕТЕЙ. МИШКА ЖИЛ КАК ЗА СТЕКЛОМ, ЖИЗНЬ – КАК ИГРЫ ЗА ОКНОМ: ТАМ - ДЕВЧОНКИ И МАЛЬЧИШКИ, ЗДЕСЬ – СКУЧАЕТ СИНИЙ МИШКА. НЕ ДОЛЖНО ТАКОГО БЫТЬ!  МЫ ДОЛЖНЫ ВСЕ ВМЕСТЕ ЖИТЬ!</vt:lpstr>
      <vt:lpstr>Слайд 3</vt:lpstr>
      <vt:lpstr>Слайд 4</vt:lpstr>
      <vt:lpstr>Слайд 5</vt:lpstr>
      <vt:lpstr>Слайд 6</vt:lpstr>
      <vt:lpstr>2 апреля 2017 года в 20 часов 00 минут  на площади перед высотным зданием ГОРОДСКАЯ АКЦИЯ «ЗАЖГИ СИНИМ»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 Анатольевна Тютрина</dc:creator>
  <cp:lastModifiedBy>Tutrinala</cp:lastModifiedBy>
  <cp:revision>6</cp:revision>
  <dcterms:created xsi:type="dcterms:W3CDTF">2017-03-21T14:24:12Z</dcterms:created>
  <dcterms:modified xsi:type="dcterms:W3CDTF">2017-03-22T11:55:20Z</dcterms:modified>
</cp:coreProperties>
</file>