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RysinaKV\Desktop\Как противостоять вербовке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649" y="0"/>
            <a:ext cx="6819735" cy="6828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1838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ysinaKV\Desktop\Как противостоять вербовке\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0"/>
            <a:ext cx="6840760" cy="6849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5068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ysinaKV\Desktop\Как противостоять вербовке\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0682"/>
            <a:ext cx="6768752" cy="6777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9957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RysinaKV\Desktop\Как противостоять вербовке\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-7088"/>
            <a:ext cx="6740029" cy="6748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1957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RysinaKV\Desktop\Как противостоять вербовке\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-7672"/>
            <a:ext cx="6768752" cy="67772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7204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RysinaKV\Desktop\Как противостоять вербовке\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0"/>
            <a:ext cx="6732951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7389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Рысина Ксения Викторовна</dc:creator>
  <cp:lastModifiedBy>Рысина Ксения Викторовна</cp:lastModifiedBy>
  <cp:revision>1</cp:revision>
  <dcterms:created xsi:type="dcterms:W3CDTF">2025-04-03T12:12:02Z</dcterms:created>
  <dcterms:modified xsi:type="dcterms:W3CDTF">2025-04-03T12:15:29Z</dcterms:modified>
</cp:coreProperties>
</file>