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107" d="100"/>
          <a:sy n="107" d="100"/>
        </p:scale>
        <p:origin x="-1650" y="-96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Helvetica Neue</vt:lpstr>
      <vt:lpstr>PT Sans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Бакунин Павел Евгеньевич</cp:lastModifiedBy>
  <cp:revision>1127</cp:revision>
  <cp:lastPrinted>2020-02-10T06:18:27Z</cp:lastPrinted>
  <dcterms:created xsi:type="dcterms:W3CDTF">2018-05-08T09:56:03Z</dcterms:created>
  <dcterms:modified xsi:type="dcterms:W3CDTF">2021-01-19T15:09:07Z</dcterms:modified>
</cp:coreProperties>
</file>