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4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65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0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3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4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8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3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0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3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4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4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3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B457C4-2AE0-4862-8B7B-EEB55265C01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CAE14-C796-487B-99FC-731A6C6DA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70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organizers/links/" TargetMode="External"/><Relationship Id="rId2" Type="http://schemas.openxmlformats.org/officeDocument/2006/relationships/hyperlink" Target="http://obrnadzor.gov.ru/ru/activity/main_directions/cert_1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329" y="668312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ru-RU" dirty="0"/>
              <a:t>Честный экзамен - путь к успеху!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85" y="2462049"/>
            <a:ext cx="3650715" cy="39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4223"/>
            <a:ext cx="10515600" cy="49927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Единый Государственный Экзамен  </a:t>
            </a:r>
            <a:r>
              <a:rPr lang="ru-RU" sz="2400" dirty="0"/>
              <a:t>с 2009 года является основной формой государственной итоговой аттестации выпускников XI (XII) классов школ Российской Федерации, а также формой вступительных испытаний в вузы в Российской Федерации.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3" y="2747963"/>
            <a:ext cx="83495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5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4243"/>
            <a:ext cx="10515600" cy="50227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ЕГЭ организуется и проводится </a:t>
            </a:r>
            <a:r>
              <a:rPr lang="ru-RU" b="1" dirty="0">
                <a:hlinkClick r:id="rId2"/>
              </a:rPr>
              <a:t>Федеральной службой по надзору в сфере образования и науки (</a:t>
            </a:r>
            <a:r>
              <a:rPr lang="ru-RU" b="1" dirty="0" err="1">
                <a:hlinkClick r:id="rId2"/>
              </a:rPr>
              <a:t>Рособрнадзор</a:t>
            </a:r>
            <a:r>
              <a:rPr lang="ru-RU" b="1" dirty="0">
                <a:hlinkClick r:id="rId2"/>
              </a:rPr>
              <a:t>)</a:t>
            </a:r>
            <a:r>
              <a:rPr lang="ru-RU" b="1" dirty="0"/>
              <a:t> </a:t>
            </a:r>
            <a:r>
              <a:rPr lang="ru-RU" dirty="0"/>
              <a:t>совместно с </a:t>
            </a:r>
            <a:r>
              <a:rPr lang="ru-RU" b="1" dirty="0">
                <a:hlinkClick r:id="rId3"/>
              </a:rPr>
              <a:t>органами исполнительной власти субъектов Российской Федерации</a:t>
            </a:r>
            <a:r>
              <a:rPr lang="ru-RU" dirty="0"/>
              <a:t>, осуществляющими государственное управление в сфере образования во всех субъектах Российской Федерации, а также в иностранных государствах для выпускников образовательных учреждений при посольствах, военных частях Российской Федерации и др.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1" y="3170928"/>
            <a:ext cx="4510166" cy="33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6298"/>
          </a:xfrm>
        </p:spPr>
        <p:txBody>
          <a:bodyPr/>
          <a:lstStyle/>
          <a:p>
            <a:r>
              <a:rPr lang="ru-RU" b="1" dirty="0" smtClean="0"/>
              <a:t>ЕГЭ позволяет: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99016"/>
            <a:ext cx="8946541" cy="474938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объективно оценить знания; </a:t>
            </a:r>
          </a:p>
          <a:p>
            <a:pPr algn="just"/>
            <a:r>
              <a:rPr lang="ru-RU" sz="3200" dirty="0" smtClean="0"/>
              <a:t>существенно снизить психологическую нагрузку, так как результаты ЕГЭ засчитываются одновременно как итоги школьной аттестации и вступительных испытаний в организации высшего образования; </a:t>
            </a:r>
          </a:p>
          <a:p>
            <a:pPr algn="just"/>
            <a:r>
              <a:rPr lang="ru-RU" sz="3200" dirty="0" smtClean="0"/>
              <a:t>поступить в любые вузы России независимо от места жительства.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16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32423" cy="894049"/>
          </a:xfrm>
        </p:spPr>
        <p:txBody>
          <a:bodyPr/>
          <a:lstStyle/>
          <a:p>
            <a:pPr algn="ctr"/>
            <a:r>
              <a:rPr lang="ru-RU" b="1" dirty="0" smtClean="0"/>
              <a:t>Предметы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9154" y="1499016"/>
            <a:ext cx="2458387" cy="4677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Обязательные:</a:t>
            </a:r>
          </a:p>
          <a:p>
            <a:r>
              <a:rPr lang="ru-RU" sz="2200" dirty="0"/>
              <a:t>р</a:t>
            </a:r>
            <a:r>
              <a:rPr lang="ru-RU" sz="2200" dirty="0" smtClean="0"/>
              <a:t>усский язык</a:t>
            </a:r>
          </a:p>
          <a:p>
            <a:r>
              <a:rPr lang="ru-RU" sz="2200" dirty="0" smtClean="0"/>
              <a:t>математика</a:t>
            </a: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7541" y="1499016"/>
            <a:ext cx="7606259" cy="4677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По выбору:</a:t>
            </a:r>
          </a:p>
          <a:p>
            <a:r>
              <a:rPr lang="ru-RU" sz="2200" dirty="0"/>
              <a:t>л</a:t>
            </a:r>
            <a:r>
              <a:rPr lang="ru-RU" sz="2200" dirty="0" smtClean="0"/>
              <a:t>итература</a:t>
            </a:r>
          </a:p>
          <a:p>
            <a:r>
              <a:rPr lang="ru-RU" sz="2200" dirty="0"/>
              <a:t>б</a:t>
            </a:r>
            <a:r>
              <a:rPr lang="ru-RU" sz="2200" dirty="0" smtClean="0"/>
              <a:t>иология</a:t>
            </a:r>
          </a:p>
          <a:p>
            <a:r>
              <a:rPr lang="ru-RU" sz="2200" dirty="0" smtClean="0"/>
              <a:t>химия</a:t>
            </a:r>
          </a:p>
          <a:p>
            <a:r>
              <a:rPr lang="ru-RU" sz="2200" dirty="0"/>
              <a:t>г</a:t>
            </a:r>
            <a:r>
              <a:rPr lang="ru-RU" sz="2200" dirty="0" smtClean="0"/>
              <a:t>еография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бществознание</a:t>
            </a:r>
          </a:p>
          <a:p>
            <a:r>
              <a:rPr lang="ru-RU" sz="2200" dirty="0"/>
              <a:t>и</a:t>
            </a:r>
            <a:r>
              <a:rPr lang="ru-RU" sz="2200" dirty="0" smtClean="0"/>
              <a:t>нформатика</a:t>
            </a:r>
          </a:p>
          <a:p>
            <a:r>
              <a:rPr lang="ru-RU" sz="2200" dirty="0"/>
              <a:t>ф</a:t>
            </a:r>
            <a:r>
              <a:rPr lang="ru-RU" sz="2200" dirty="0" smtClean="0"/>
              <a:t>изика</a:t>
            </a:r>
          </a:p>
          <a:p>
            <a:r>
              <a:rPr lang="ru-RU" sz="2200" dirty="0"/>
              <a:t>и</a:t>
            </a:r>
            <a:r>
              <a:rPr lang="ru-RU" sz="2200" dirty="0" smtClean="0"/>
              <a:t>стория</a:t>
            </a:r>
          </a:p>
          <a:p>
            <a:r>
              <a:rPr lang="ru-RU" sz="2200" dirty="0"/>
              <a:t>и</a:t>
            </a:r>
            <a:r>
              <a:rPr lang="ru-RU" sz="2200" dirty="0" smtClean="0"/>
              <a:t>ностранные языки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69" y="1259174"/>
            <a:ext cx="4462696" cy="47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487" y="1004341"/>
            <a:ext cx="11092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Сдавайте экзамен честным путем! </a:t>
            </a:r>
          </a:p>
          <a:p>
            <a:pPr algn="ctr"/>
            <a:r>
              <a:rPr lang="ru-RU" sz="3600" dirty="0" smtClean="0"/>
              <a:t>Хорошая подготовка поможет вам успешно справиться с заданиями, избежать обмана и проблем с комиссией!</a:t>
            </a:r>
          </a:p>
          <a:p>
            <a:pPr algn="ctr"/>
            <a:r>
              <a:rPr lang="ru-RU" sz="3600" dirty="0" smtClean="0"/>
              <a:t>Удачи!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15" y="3893617"/>
            <a:ext cx="5173063" cy="280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856" y="1948721"/>
            <a:ext cx="9810448" cy="2743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 </a:t>
            </a:r>
            <a:br>
              <a:rPr lang="ru-RU" dirty="0" smtClean="0"/>
            </a:br>
            <a:r>
              <a:rPr lang="ru-RU" sz="2400" dirty="0" smtClean="0"/>
              <a:t>Работу выполнила Карачева </a:t>
            </a:r>
            <a:r>
              <a:rPr lang="ru-RU" sz="2400" dirty="0" smtClean="0"/>
              <a:t>Яна, 11А класс МБОУ СШ № 59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8020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182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Честный экзамен - путь к успеху! </vt:lpstr>
      <vt:lpstr>Презентация PowerPoint</vt:lpstr>
      <vt:lpstr>Презентация PowerPoint</vt:lpstr>
      <vt:lpstr>ЕГЭ позволяет:</vt:lpstr>
      <vt:lpstr>Предметы</vt:lpstr>
      <vt:lpstr>Презентация PowerPoint</vt:lpstr>
      <vt:lpstr>Спасибо за внимание!  Работу выполнила Карачева Яна, 11А класс МБОУ СШ № 59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Честный экзамен - путь к успеху! </dc:title>
  <dc:creator>Ученик</dc:creator>
  <cp:lastModifiedBy>Боровикова ММ</cp:lastModifiedBy>
  <cp:revision>10</cp:revision>
  <dcterms:created xsi:type="dcterms:W3CDTF">2015-11-14T08:42:52Z</dcterms:created>
  <dcterms:modified xsi:type="dcterms:W3CDTF">2015-11-24T09:27:34Z</dcterms:modified>
</cp:coreProperties>
</file>