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84" r:id="rId4"/>
    <p:sldId id="277" r:id="rId5"/>
    <p:sldId id="269" r:id="rId6"/>
    <p:sldId id="270" r:id="rId7"/>
    <p:sldId id="274" r:id="rId8"/>
    <p:sldId id="275" r:id="rId9"/>
    <p:sldId id="276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85" d="100"/>
          <a:sy n="85" d="100"/>
        </p:scale>
        <p:origin x="-87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91784-E793-47EB-B65E-5524D1175176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965E102-73F1-47D4-826D-B0C768CAD5FD}">
      <dgm:prSet phldrT="[Текст]"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7-ФЗ от 12.01.1996 </a:t>
          </a:r>
          <a:endParaRPr lang="ru-RU" sz="1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027F8-659C-453B-BAF6-5D58405E4688}" type="parTrans" cxnId="{4B91DB83-0046-4CE1-8864-C35EC3CEC703}">
      <dgm:prSet/>
      <dgm:spPr/>
      <dgm:t>
        <a:bodyPr/>
        <a:lstStyle/>
        <a:p>
          <a:endParaRPr lang="ru-RU"/>
        </a:p>
      </dgm:t>
    </dgm:pt>
    <dgm:pt modelId="{951D0FAB-8C81-410E-ABF7-B31016976F07}" type="sibTrans" cxnId="{4B91DB83-0046-4CE1-8864-C35EC3CEC703}">
      <dgm:prSet/>
      <dgm:spPr/>
      <dgm:t>
        <a:bodyPr/>
        <a:lstStyle/>
        <a:p>
          <a:endParaRPr lang="ru-RU"/>
        </a:p>
      </dgm:t>
    </dgm:pt>
    <dgm:pt modelId="{8F3E141A-2532-4CC0-B992-959D5F985E30}">
      <dgm:prSet phldrT="[Текст]"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131-ФЗ от 06.10.2003 </a:t>
          </a:r>
          <a:endParaRPr lang="ru-RU" sz="1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F64037-4206-4314-8B09-80706F989F26}" type="parTrans" cxnId="{E32E8D2A-FBD2-493B-B40A-2851AEB198AB}">
      <dgm:prSet/>
      <dgm:spPr/>
      <dgm:t>
        <a:bodyPr/>
        <a:lstStyle/>
        <a:p>
          <a:endParaRPr lang="ru-RU"/>
        </a:p>
      </dgm:t>
    </dgm:pt>
    <dgm:pt modelId="{71EB84B5-45B3-4E2A-94F1-C25408758F18}" type="sibTrans" cxnId="{E32E8D2A-FBD2-493B-B40A-2851AEB198AB}">
      <dgm:prSet/>
      <dgm:spPr/>
      <dgm:t>
        <a:bodyPr/>
        <a:lstStyle/>
        <a:p>
          <a:endParaRPr lang="ru-RU"/>
        </a:p>
      </dgm:t>
    </dgm:pt>
    <dgm:pt modelId="{7B0A1B63-6976-4F1B-873F-C895BBB52BDE}">
      <dgm:prSet phldrT="[Текст]"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117 от 25.11.1997 </a:t>
          </a:r>
          <a:endParaRPr lang="ru-RU" sz="1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C084EB-CB0C-4025-A8BC-AB703E2E08D2}" type="parTrans" cxnId="{A75AAC69-19D6-41F3-9228-D88C49EC9625}">
      <dgm:prSet/>
      <dgm:spPr/>
      <dgm:t>
        <a:bodyPr/>
        <a:lstStyle/>
        <a:p>
          <a:endParaRPr lang="ru-RU"/>
        </a:p>
      </dgm:t>
    </dgm:pt>
    <dgm:pt modelId="{BC740C41-319C-4268-9B3D-1F45E116151F}" type="sibTrans" cxnId="{A75AAC69-19D6-41F3-9228-D88C49EC9625}">
      <dgm:prSet/>
      <dgm:spPr/>
      <dgm:t>
        <a:bodyPr/>
        <a:lstStyle/>
        <a:p>
          <a:endParaRPr lang="ru-RU"/>
        </a:p>
      </dgm:t>
    </dgm:pt>
    <dgm:pt modelId="{08AD29E9-865E-4E7F-81F2-9EA70B4A0C67}">
      <dgm:prSet phldrT="[Текст]" custT="1"/>
      <dgm:spPr/>
      <dgm:t>
        <a:bodyPr/>
        <a:lstStyle/>
        <a:p>
          <a:r>
            <a:rPr lang="ru-RU" sz="1400" b="0" u="none" dirty="0" smtClean="0">
              <a:latin typeface="Times New Roman" pitchFamily="18" charset="0"/>
              <a:cs typeface="Times New Roman" pitchFamily="18" charset="0"/>
            </a:rPr>
            <a:t>УСТАВ МУНИЦИПАЛЬНОГО ОБРАЗОВАНИЯ "ГОРОД АРХАНГЕЛЬСК" </a:t>
          </a:r>
          <a:endParaRPr lang="ru-RU" sz="1400" b="0" u="none" dirty="0">
            <a:latin typeface="Times New Roman" pitchFamily="18" charset="0"/>
            <a:cs typeface="Times New Roman" pitchFamily="18" charset="0"/>
          </a:endParaRPr>
        </a:p>
      </dgm:t>
    </dgm:pt>
    <dgm:pt modelId="{2D1B2FAC-955E-4FBE-8675-E118692D7A11}" type="parTrans" cxnId="{2D831900-C0FB-41AC-A542-8F4BF0EA3F82}">
      <dgm:prSet/>
      <dgm:spPr/>
      <dgm:t>
        <a:bodyPr/>
        <a:lstStyle/>
        <a:p>
          <a:endParaRPr lang="ru-RU"/>
        </a:p>
      </dgm:t>
    </dgm:pt>
    <dgm:pt modelId="{312F2BDD-DE5B-4CAF-8FA8-49F93B3C1717}" type="sibTrans" cxnId="{2D831900-C0FB-41AC-A542-8F4BF0EA3F82}">
      <dgm:prSet/>
      <dgm:spPr/>
      <dgm:t>
        <a:bodyPr/>
        <a:lstStyle/>
        <a:p>
          <a:endParaRPr lang="ru-RU"/>
        </a:p>
      </dgm:t>
    </dgm:pt>
    <dgm:pt modelId="{1BF50977-6059-471B-9125-66218422BB45}">
      <dgm:prSet phldrT="[Текст]" custT="1"/>
      <dgm:spPr/>
      <dgm:t>
        <a:bodyPr/>
        <a:lstStyle/>
        <a:p>
          <a:r>
            <a:rPr lang="ru-RU" sz="1400" b="0" u="none" dirty="0" smtClean="0">
              <a:latin typeface="Times New Roman" pitchFamily="18" charset="0"/>
              <a:cs typeface="Times New Roman" pitchFamily="18" charset="0"/>
            </a:rPr>
            <a:t>ФЗ "О НЕКОММЕРЧЕСКИХ ОРГАНИЗАЦИЯХ" </a:t>
          </a:r>
          <a:endParaRPr lang="ru-RU" sz="1400" b="0" u="none" dirty="0">
            <a:latin typeface="Times New Roman" pitchFamily="18" charset="0"/>
            <a:cs typeface="Times New Roman" pitchFamily="18" charset="0"/>
          </a:endParaRPr>
        </a:p>
      </dgm:t>
    </dgm:pt>
    <dgm:pt modelId="{B4B7DE14-EDC2-4CEB-919C-100B15F069CA}" type="sibTrans" cxnId="{83585E38-CE4C-4F81-91E0-E6E7FE745976}">
      <dgm:prSet/>
      <dgm:spPr/>
      <dgm:t>
        <a:bodyPr/>
        <a:lstStyle/>
        <a:p>
          <a:endParaRPr lang="ru-RU"/>
        </a:p>
      </dgm:t>
    </dgm:pt>
    <dgm:pt modelId="{43F0A3CF-60DE-490A-9DA2-7A91D89F5914}" type="parTrans" cxnId="{83585E38-CE4C-4F81-91E0-E6E7FE745976}">
      <dgm:prSet/>
      <dgm:spPr/>
      <dgm:t>
        <a:bodyPr/>
        <a:lstStyle/>
        <a:p>
          <a:endParaRPr lang="ru-RU"/>
        </a:p>
      </dgm:t>
    </dgm:pt>
    <dgm:pt modelId="{791F54A2-EEEB-4CA2-8A6F-E2EDAADCD30D}">
      <dgm:prSet phldrT="[Текст]" custT="1"/>
      <dgm:spPr/>
      <dgm:t>
        <a:bodyPr/>
        <a:lstStyle/>
        <a:p>
          <a:r>
            <a:rPr lang="ru-RU" sz="1400" b="0" u="none" dirty="0" smtClean="0">
              <a:latin typeface="Times New Roman" pitchFamily="18" charset="0"/>
              <a:cs typeface="Times New Roman" pitchFamily="18" charset="0"/>
            </a:rPr>
            <a:t>ФЗ "ОБ ОБЩИХ ПРИНЦИПАХ ОРГАНИЗАЦИИ МЕСТНОГО САМОУПРАВЛЕНИЯ В РОССИЙСКОЙ ФЕДЕРАЦИИ" </a:t>
          </a:r>
          <a:endParaRPr lang="ru-RU" sz="1400" b="0" u="none" dirty="0">
            <a:latin typeface="Times New Roman" pitchFamily="18" charset="0"/>
            <a:cs typeface="Times New Roman" pitchFamily="18" charset="0"/>
          </a:endParaRPr>
        </a:p>
      </dgm:t>
    </dgm:pt>
    <dgm:pt modelId="{5B47D28D-EA19-48F6-ACD3-1FEBD9D3FF3E}" type="sibTrans" cxnId="{1E2B8099-04C9-4315-8F55-566B02646C91}">
      <dgm:prSet/>
      <dgm:spPr/>
      <dgm:t>
        <a:bodyPr/>
        <a:lstStyle/>
        <a:p>
          <a:endParaRPr lang="ru-RU"/>
        </a:p>
      </dgm:t>
    </dgm:pt>
    <dgm:pt modelId="{3A052A8A-5423-4032-8DD9-3FF1C1F59BE0}" type="parTrans" cxnId="{1E2B8099-04C9-4315-8F55-566B02646C91}">
      <dgm:prSet/>
      <dgm:spPr/>
      <dgm:t>
        <a:bodyPr/>
        <a:lstStyle/>
        <a:p>
          <a:endParaRPr lang="ru-RU"/>
        </a:p>
      </dgm:t>
    </dgm:pt>
    <dgm:pt modelId="{BC8484C2-3FBF-42C3-9097-42C4F423AB16}">
      <dgm:prSet phldrT="[Текст]" custT="1"/>
      <dgm:spPr/>
      <dgm:t>
        <a:bodyPr/>
        <a:lstStyle/>
        <a:p>
          <a:pPr algn="just"/>
          <a:r>
            <a:rPr lang="ru-RU" sz="1200" b="0" u="none" dirty="0" smtClean="0">
              <a:latin typeface="Times New Roman" pitchFamily="18" charset="0"/>
              <a:cs typeface="Times New Roman" pitchFamily="18" charset="0"/>
            </a:rPr>
            <a:t>ПОСТАНОВЛЕНИЕ МЭРИИ ГОРОДА АРХАНГЕЛЬСКА "ОБ УТВЕРЖДЕНИИ ПОЛОЖЕНИЯ ОБ УСТАНОВЛЕНИИ ТАРИФОВ И РАЗМЕРА ПЛАТЫ АДМИНИСТРАЦИЕЙ МУНИЦИПАЛЬНОГО ОБРАЗОВАНИЯ "ГОРОД АРХАНГЕЛЬСК"</a:t>
          </a:r>
          <a:endParaRPr lang="ru-RU" sz="1200" b="0" u="none" dirty="0">
            <a:latin typeface="Times New Roman" pitchFamily="18" charset="0"/>
            <a:cs typeface="Times New Roman" pitchFamily="18" charset="0"/>
          </a:endParaRPr>
        </a:p>
      </dgm:t>
    </dgm:pt>
    <dgm:pt modelId="{25454531-EAFE-4E75-B7EA-2C5FEBE3EFF9}" type="parTrans" cxnId="{B3D846B0-A42B-41A5-A8C1-F6C44A3BE426}">
      <dgm:prSet/>
      <dgm:spPr/>
      <dgm:t>
        <a:bodyPr/>
        <a:lstStyle/>
        <a:p>
          <a:endParaRPr lang="ru-RU"/>
        </a:p>
      </dgm:t>
    </dgm:pt>
    <dgm:pt modelId="{CDDB9930-EB59-48A9-8074-E25ABFFEF361}" type="sibTrans" cxnId="{B3D846B0-A42B-41A5-A8C1-F6C44A3BE426}">
      <dgm:prSet/>
      <dgm:spPr/>
      <dgm:t>
        <a:bodyPr/>
        <a:lstStyle/>
        <a:p>
          <a:endParaRPr lang="ru-RU"/>
        </a:p>
      </dgm:t>
    </dgm:pt>
    <dgm:pt modelId="{A4A52EC8-7C19-4D7E-A053-24B5817BA52A}">
      <dgm:prSet phldrT="[Текст]"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258 от 23.09.2015</a:t>
          </a:r>
          <a:endParaRPr lang="ru-RU" sz="1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1CB559-5B74-4312-951C-B142FAE41174}" type="parTrans" cxnId="{45BEB534-FE13-45D4-BD68-51AE11EF0E46}">
      <dgm:prSet/>
      <dgm:spPr/>
      <dgm:t>
        <a:bodyPr/>
        <a:lstStyle/>
        <a:p>
          <a:endParaRPr lang="ru-RU"/>
        </a:p>
      </dgm:t>
    </dgm:pt>
    <dgm:pt modelId="{C4DA7199-97B6-40B3-AE52-EE2A9E604C51}" type="sibTrans" cxnId="{45BEB534-FE13-45D4-BD68-51AE11EF0E46}">
      <dgm:prSet/>
      <dgm:spPr/>
      <dgm:t>
        <a:bodyPr/>
        <a:lstStyle/>
        <a:p>
          <a:endParaRPr lang="ru-RU"/>
        </a:p>
      </dgm:t>
    </dgm:pt>
    <dgm:pt modelId="{B34E9432-E5F5-4992-B189-C61B2056DD00}">
      <dgm:prSet phldrT="[Текст]"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69 от 21.12.2015</a:t>
          </a:r>
          <a:endParaRPr lang="ru-RU" sz="1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7278C3-E2B4-4EDB-B226-A001E3AB0FB8}" type="parTrans" cxnId="{A5243551-9BF4-4F47-B607-3A7A2C18B65F}">
      <dgm:prSet/>
      <dgm:spPr/>
      <dgm:t>
        <a:bodyPr/>
        <a:lstStyle/>
        <a:p>
          <a:endParaRPr lang="ru-RU"/>
        </a:p>
      </dgm:t>
    </dgm:pt>
    <dgm:pt modelId="{2EEC57CD-1594-433E-8361-BD4BA9CEFFA3}" type="sibTrans" cxnId="{A5243551-9BF4-4F47-B607-3A7A2C18B65F}">
      <dgm:prSet/>
      <dgm:spPr/>
      <dgm:t>
        <a:bodyPr/>
        <a:lstStyle/>
        <a:p>
          <a:endParaRPr lang="ru-RU"/>
        </a:p>
      </dgm:t>
    </dgm:pt>
    <dgm:pt modelId="{C80B1A96-63D0-4776-A95A-9061002C6568}">
      <dgm:prSet phldrT="[Текст]" custT="1"/>
      <dgm:spPr/>
      <dgm:t>
        <a:bodyPr/>
        <a:lstStyle/>
        <a:p>
          <a:pPr algn="just"/>
          <a:r>
            <a:rPr lang="ru-RU" sz="1200" b="0" u="none" dirty="0" smtClean="0">
              <a:latin typeface="Times New Roman" pitchFamily="18" charset="0"/>
              <a:cs typeface="Times New Roman" pitchFamily="18" charset="0"/>
            </a:rPr>
            <a:t>ОБ УТВЕРЖДЕНИИ ПОРЯДКА ПРИНЯТИЯ РЕШЕНИЙ ОБ УСТАНОВЛЕНИИ ТАРИФОВ НА УСЛУГИ (РАБОТЫ) МУНИЦИПАЛЬНЫХ УНИТАРНЫХ ПРЕДПРИЯТИЙ И МУНИЦИПАЛЬНЫХ УЧРЕЖДЕНИЙ МУНИЦИПАЛЬНОГО ОБРАЗОВАНИЯ "ГОРОД АРХАНГЕЛЬСК"</a:t>
          </a:r>
          <a:endParaRPr lang="ru-RU" sz="1200" b="0" u="none" dirty="0">
            <a:latin typeface="Times New Roman" pitchFamily="18" charset="0"/>
            <a:cs typeface="Times New Roman" pitchFamily="18" charset="0"/>
          </a:endParaRPr>
        </a:p>
      </dgm:t>
    </dgm:pt>
    <dgm:pt modelId="{A7FBA1B6-F746-41CE-9E9C-00A4FA73DD87}" type="sibTrans" cxnId="{7511478D-C442-4208-B84B-B79B86624664}">
      <dgm:prSet/>
      <dgm:spPr/>
      <dgm:t>
        <a:bodyPr/>
        <a:lstStyle/>
        <a:p>
          <a:endParaRPr lang="ru-RU"/>
        </a:p>
      </dgm:t>
    </dgm:pt>
    <dgm:pt modelId="{BE302043-7063-4E1A-B653-3F888D15A390}" type="parTrans" cxnId="{7511478D-C442-4208-B84B-B79B86624664}">
      <dgm:prSet/>
      <dgm:spPr/>
      <dgm:t>
        <a:bodyPr/>
        <a:lstStyle/>
        <a:p>
          <a:endParaRPr lang="ru-RU"/>
        </a:p>
      </dgm:t>
    </dgm:pt>
    <dgm:pt modelId="{83625686-BC93-4C7E-AFFA-0006EAC30021}">
      <dgm:prSet phldrT="[Текст]" custT="1"/>
      <dgm:spPr/>
      <dgm:t>
        <a:bodyPr/>
        <a:lstStyle/>
        <a:p>
          <a:pPr algn="ctr"/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442 от 29.09.2011</a:t>
          </a:r>
          <a:endParaRPr lang="ru-RU" sz="1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FD3792-C5F1-4BD3-B375-20638AD40795}" type="parTrans" cxnId="{90802134-8ED4-4D39-BC81-19B09D16A459}">
      <dgm:prSet/>
      <dgm:spPr/>
      <dgm:t>
        <a:bodyPr/>
        <a:lstStyle/>
        <a:p>
          <a:endParaRPr lang="ru-RU"/>
        </a:p>
      </dgm:t>
    </dgm:pt>
    <dgm:pt modelId="{E3420AB1-2BE4-462F-9D66-1ACDE9D6D3DC}" type="sibTrans" cxnId="{90802134-8ED4-4D39-BC81-19B09D16A459}">
      <dgm:prSet/>
      <dgm:spPr/>
      <dgm:t>
        <a:bodyPr/>
        <a:lstStyle/>
        <a:p>
          <a:endParaRPr lang="ru-RU"/>
        </a:p>
      </dgm:t>
    </dgm:pt>
    <dgm:pt modelId="{0C7C5B20-D159-445D-8B61-C211DF070BAC}">
      <dgm:prSet phldrT="[Текст]" custT="1"/>
      <dgm:spPr/>
      <dgm:t>
        <a:bodyPr/>
        <a:lstStyle/>
        <a:p>
          <a:pPr algn="just"/>
          <a:r>
            <a:rPr lang="ru-RU" sz="1200" b="0" u="none" dirty="0" smtClean="0">
              <a:latin typeface="Times New Roman" pitchFamily="18" charset="0"/>
              <a:cs typeface="Times New Roman" pitchFamily="18" charset="0"/>
            </a:rPr>
            <a:t>ОБ УТВЕРЖДЕНИИ ПОРЯДКА ОПРЕДЕЛЕНИЯ ПЛАТЫ ДЛЯ ГРАЖДАН И ЮРИДИЧЕСКИХ ЛИЦ ЗА УСЛУГИ (РАБОТЫ), ОТНОСЯЩИЕСЯ К ОСНОВНЫМ ВИДАМ ДЕЯТЕЛЬНОСТИ МУНИЦИПАЛЬНОГО БЮДЖЕТНОГО УЧРЕЖДЕНИЯ МУНИЦИПАЛЬНОГО ОБРАЗОВАНИЯ "ГОРОД АРХАНГЕЛЬСК"</a:t>
          </a:r>
          <a:endParaRPr lang="ru-RU" sz="1200" b="0" u="none" dirty="0">
            <a:latin typeface="Times New Roman" pitchFamily="18" charset="0"/>
            <a:cs typeface="Times New Roman" pitchFamily="18" charset="0"/>
          </a:endParaRPr>
        </a:p>
      </dgm:t>
    </dgm:pt>
    <dgm:pt modelId="{0D09B235-E07F-41C7-958F-D4160BB136F9}" type="parTrans" cxnId="{BA3596E9-1BAA-4982-AA50-046F2A987ABD}">
      <dgm:prSet/>
      <dgm:spPr/>
      <dgm:t>
        <a:bodyPr/>
        <a:lstStyle/>
        <a:p>
          <a:endParaRPr lang="ru-RU"/>
        </a:p>
      </dgm:t>
    </dgm:pt>
    <dgm:pt modelId="{9F5B03C5-4080-4EAD-95DA-29FFD9E66A5C}" type="sibTrans" cxnId="{BA3596E9-1BAA-4982-AA50-046F2A987ABD}">
      <dgm:prSet/>
      <dgm:spPr/>
      <dgm:t>
        <a:bodyPr/>
        <a:lstStyle/>
        <a:p>
          <a:endParaRPr lang="ru-RU"/>
        </a:p>
      </dgm:t>
    </dgm:pt>
    <dgm:pt modelId="{D6F97562-05D0-42CE-B671-03DB3D54D3C6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1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9 от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08.12.2015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300" dirty="0"/>
        </a:p>
      </dgm:t>
    </dgm:pt>
    <dgm:pt modelId="{45B9482E-A7E4-4DF0-86FB-84ECEADBACB0}" type="parTrans" cxnId="{44A2224F-F6A8-4B29-A2BD-CE07A1B2A538}">
      <dgm:prSet/>
      <dgm:spPr/>
      <dgm:t>
        <a:bodyPr/>
        <a:lstStyle/>
        <a:p>
          <a:endParaRPr lang="ru-RU"/>
        </a:p>
      </dgm:t>
    </dgm:pt>
    <dgm:pt modelId="{9769DA8E-0905-4682-B9EF-629F3348E5EE}" type="sibTrans" cxnId="{44A2224F-F6A8-4B29-A2BD-CE07A1B2A538}">
      <dgm:prSet/>
      <dgm:spPr/>
      <dgm:t>
        <a:bodyPr/>
        <a:lstStyle/>
        <a:p>
          <a:endParaRPr lang="ru-RU"/>
        </a:p>
      </dgm:t>
    </dgm:pt>
    <dgm:pt modelId="{1BBF0DED-9D63-47E6-919C-27276CEECCF3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just"/>
          <a:r>
            <a:rPr lang="ru-RU" sz="1200" cap="all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Перечень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cap="all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200" cap="all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ОКАЗЫВАЕМЫХ (ВЫПОЛНЯЕМЫХ) МУНИЦИПАЛЬНЫМИ УЧРЕЖДЕНИЯМИ МУНИЦИПАЛЬНОГО ОБРАЗОВАНИЯ «ГОРОД АРХАНГЕЛЬСК», НАХОДЯЩИМИСЯ В ВЕДЕНИИ ДЕПАРТАМЕНТА ОБРАЗОВАНИЯ АДМИНИСТРАЦИИ МУНИЦИПАЛЬНОГО ОБРАЗОВАНИЯ «ГОРОД АРХАНГЕЛЬСК», ДЛЯ ГРАЖДАН И ЮРИДИЧЕСКИХ ЛИЦ ЗА ПЛАТУ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AE52D-FF23-4A5C-BDA7-3F998410A1CC}" type="sibTrans" cxnId="{AB001DDA-7717-470D-83C2-D8490F9CA9F3}">
      <dgm:prSet/>
      <dgm:spPr/>
      <dgm:t>
        <a:bodyPr/>
        <a:lstStyle/>
        <a:p>
          <a:endParaRPr lang="ru-RU"/>
        </a:p>
      </dgm:t>
    </dgm:pt>
    <dgm:pt modelId="{E076DFC2-520C-41C5-B123-2BC1CAFB6C3F}" type="parTrans" cxnId="{AB001DDA-7717-470D-83C2-D8490F9CA9F3}">
      <dgm:prSet/>
      <dgm:spPr/>
      <dgm:t>
        <a:bodyPr/>
        <a:lstStyle/>
        <a:p>
          <a:endParaRPr lang="ru-RU"/>
        </a:p>
      </dgm:t>
    </dgm:pt>
    <dgm:pt modelId="{A5CB5038-DA2A-4D81-A266-F6A71C0642E3}" type="pres">
      <dgm:prSet presAssocID="{89191784-E793-47EB-B65E-5524D11751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002FAD-8682-471E-8EA6-13B902152E5A}" type="pres">
      <dgm:prSet presAssocID="{D965E102-73F1-47D4-826D-B0C768CAD5FD}" presName="linNode" presStyleCnt="0"/>
      <dgm:spPr/>
    </dgm:pt>
    <dgm:pt modelId="{B46081D3-BEE8-4AD4-9871-31F027692162}" type="pres">
      <dgm:prSet presAssocID="{D965E102-73F1-47D4-826D-B0C768CAD5FD}" presName="parentText" presStyleLbl="node1" presStyleIdx="0" presStyleCnt="8" custScaleX="48514" custScaleY="2000000" custLinFactNeighborY="17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16ADC-13BF-48F7-87A5-133D7488F07C}" type="pres">
      <dgm:prSet presAssocID="{D965E102-73F1-47D4-826D-B0C768CAD5FD}" presName="descendantText" presStyleLbl="alignAccFollowNode1" presStyleIdx="0" presStyleCnt="6" custScaleX="138407" custScale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4ED5A-9409-44D1-8E3C-2AB6661E01CC}" type="pres">
      <dgm:prSet presAssocID="{951D0FAB-8C81-410E-ABF7-B31016976F07}" presName="sp" presStyleCnt="0"/>
      <dgm:spPr/>
    </dgm:pt>
    <dgm:pt modelId="{01593E39-0BC7-4401-8883-C75FA755F2C5}" type="pres">
      <dgm:prSet presAssocID="{8F3E141A-2532-4CC0-B992-959D5F985E30}" presName="linNode" presStyleCnt="0"/>
      <dgm:spPr/>
    </dgm:pt>
    <dgm:pt modelId="{F3F93C69-0F39-4F04-A825-D230DF582727}" type="pres">
      <dgm:prSet presAssocID="{8F3E141A-2532-4CC0-B992-959D5F985E30}" presName="parentText" presStyleLbl="node1" presStyleIdx="1" presStyleCnt="8" custScaleX="48530" custScaleY="2000000" custLinFactY="100000" custLinFactNeighborX="-13" custLinFactNeighborY="1051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1829E-704A-40EC-85B0-F3B1ADDD29E0}" type="pres">
      <dgm:prSet presAssocID="{8F3E141A-2532-4CC0-B992-959D5F985E30}" presName="descendantText" presStyleLbl="alignAccFollowNode1" presStyleIdx="1" presStyleCnt="6" custScaleX="138416" custScaleY="2000000" custLinFactY="100000" custLinFactNeighborX="-252" custLinFactNeighborY="158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63A8F-A271-4E36-BBCC-D175CD6A5297}" type="pres">
      <dgm:prSet presAssocID="{71EB84B5-45B3-4E2A-94F1-C25408758F18}" presName="sp" presStyleCnt="0"/>
      <dgm:spPr/>
    </dgm:pt>
    <dgm:pt modelId="{99D31831-C8E7-426B-B21F-0D788FA490F1}" type="pres">
      <dgm:prSet presAssocID="{7B0A1B63-6976-4F1B-873F-C895BBB52BDE}" presName="linNode" presStyleCnt="0"/>
      <dgm:spPr/>
    </dgm:pt>
    <dgm:pt modelId="{832853FB-5C5E-40AA-AE36-03363D2CA29F}" type="pres">
      <dgm:prSet presAssocID="{7B0A1B63-6976-4F1B-873F-C895BBB52BDE}" presName="parentText" presStyleLbl="node1" presStyleIdx="2" presStyleCnt="8" custScaleX="55507" custScaleY="2000000" custLinFactY="200000" custLinFactNeighborX="-15" custLinFactNeighborY="215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97726-D8F2-4EA9-84DF-B35C90F53FB7}" type="pres">
      <dgm:prSet presAssocID="{7B0A1B63-6976-4F1B-873F-C895BBB52BDE}" presName="descendantText" presStyleLbl="alignAccFollowNode1" presStyleIdx="2" presStyleCnt="6" custScaleX="158272" custScaleY="2000000" custLinFactY="219517" custLinFactNeighborX="-308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F21CB-D831-4879-B759-9D9E39803949}" type="pres">
      <dgm:prSet presAssocID="{BC740C41-319C-4268-9B3D-1F45E116151F}" presName="sp" presStyleCnt="0"/>
      <dgm:spPr/>
    </dgm:pt>
    <dgm:pt modelId="{AA6AF5E0-27C2-4221-9CE0-5478976B203D}" type="pres">
      <dgm:prSet presAssocID="{A4A52EC8-7C19-4D7E-A053-24B5817BA52A}" presName="linNode" presStyleCnt="0"/>
      <dgm:spPr/>
    </dgm:pt>
    <dgm:pt modelId="{42A2CEEB-8A81-412A-89B3-05A6342EF462}" type="pres">
      <dgm:prSet presAssocID="{A4A52EC8-7C19-4D7E-A053-24B5817BA52A}" presName="parentText" presStyleLbl="node1" presStyleIdx="3" presStyleCnt="8" custScaleX="45951" custScaleY="2000000" custLinFactY="300000" custLinFactNeighborX="-13" custLinFactNeighborY="3235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BA16C-C172-479A-9A2C-C0E278DBD00E}" type="pres">
      <dgm:prSet presAssocID="{A4A52EC8-7C19-4D7E-A053-24B5817BA52A}" presName="descendantText" presStyleLbl="alignAccFollowNode1" presStyleIdx="3" presStyleCnt="6" custScaleX="130530" custScaleY="2000000" custLinFactY="380996" custLinFactNeighborX="1868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4859E-C182-49AF-8B47-471700144D17}" type="pres">
      <dgm:prSet presAssocID="{C4DA7199-97B6-40B3-AE52-EE2A9E604C51}" presName="sp" presStyleCnt="0"/>
      <dgm:spPr/>
    </dgm:pt>
    <dgm:pt modelId="{55EDB06B-E785-4D55-8D3E-08C919BD5252}" type="pres">
      <dgm:prSet presAssocID="{B34E9432-E5F5-4992-B189-C61B2056DD00}" presName="linNode" presStyleCnt="0"/>
      <dgm:spPr/>
    </dgm:pt>
    <dgm:pt modelId="{26448D2D-5553-4C40-A10A-1035BCE5DE97}" type="pres">
      <dgm:prSet presAssocID="{B34E9432-E5F5-4992-B189-C61B2056DD00}" presName="parentText" presStyleLbl="node1" presStyleIdx="4" presStyleCnt="8" custScaleX="49124" custScaleY="2000000" custLinFactY="400000" custLinFactNeighborX="-13" custLinFactNeighborY="432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9A46-DE05-416C-B31B-758D786A2B32}" type="pres">
      <dgm:prSet presAssocID="{B34E9432-E5F5-4992-B189-C61B2056DD00}" presName="descendantText" presStyleLbl="alignAccFollowNode1" presStyleIdx="4" presStyleCnt="6" custScaleX="139260" custScaleY="2000000" custLinFactY="500000" custLinFactNeighborX="-494" custLinFactNeighborY="542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14647-2ED3-4CAB-970A-66BBCA964F60}" type="pres">
      <dgm:prSet presAssocID="{2EEC57CD-1594-433E-8361-BD4BA9CEFFA3}" presName="sp" presStyleCnt="0"/>
      <dgm:spPr/>
    </dgm:pt>
    <dgm:pt modelId="{60AE4DFC-F064-484E-8BAC-5D028266396A}" type="pres">
      <dgm:prSet presAssocID="{83625686-BC93-4C7E-AFFA-0006EAC30021}" presName="linNode" presStyleCnt="0"/>
      <dgm:spPr/>
    </dgm:pt>
    <dgm:pt modelId="{09428B18-DFC0-49AD-8AC2-CAE194D059EE}" type="pres">
      <dgm:prSet presAssocID="{83625686-BC93-4C7E-AFFA-0006EAC30021}" presName="parentText" presStyleLbl="node1" presStyleIdx="5" presStyleCnt="8" custScaleX="45301" custScaleY="2000000" custLinFactY="500000" custLinFactNeighborX="-12" custLinFactNeighborY="5418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07777-D9A6-4B10-A031-7EB100681286}" type="pres">
      <dgm:prSet presAssocID="{83625686-BC93-4C7E-AFFA-0006EAC30021}" presName="descendantText" presStyleLbl="alignAccFollowNode1" presStyleIdx="5" presStyleCnt="6" custScaleX="130768" custScaleY="2000000" custLinFactY="603955" custLinFactNeighborX="239" custLinFactNeighborY="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04988-0EF1-4822-A0F6-6C4465D03A88}" type="pres">
      <dgm:prSet presAssocID="{E3420AB1-2BE4-462F-9D66-1ACDE9D6D3DC}" presName="sp" presStyleCnt="0"/>
      <dgm:spPr/>
    </dgm:pt>
    <dgm:pt modelId="{B9BBBAA6-9196-479A-8815-1407FB685F1B}" type="pres">
      <dgm:prSet presAssocID="{D6F97562-05D0-42CE-B671-03DB3D54D3C6}" presName="linNode" presStyleCnt="0"/>
      <dgm:spPr/>
    </dgm:pt>
    <dgm:pt modelId="{039E4557-410A-4DB0-A9EF-600AF172AD08}" type="pres">
      <dgm:prSet presAssocID="{D6F97562-05D0-42CE-B671-03DB3D54D3C6}" presName="parentText" presStyleLbl="node1" presStyleIdx="6" presStyleCnt="8" custFlipHor="1" custScaleX="45349" custScaleY="2000000" custLinFactY="600000" custLinFactNeighborX="-22" custLinFactNeighborY="6510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64038-9BB8-45F0-AC48-D5D2F640F0A0}" type="pres">
      <dgm:prSet presAssocID="{9769DA8E-0905-4682-B9EF-629F3348E5EE}" presName="sp" presStyleCnt="0"/>
      <dgm:spPr/>
    </dgm:pt>
    <dgm:pt modelId="{18EDEDF9-F84A-491B-998E-E8C458444364}" type="pres">
      <dgm:prSet presAssocID="{1BBF0DED-9D63-47E6-919C-27276CEECCF3}" presName="linNode" presStyleCnt="0"/>
      <dgm:spPr/>
    </dgm:pt>
    <dgm:pt modelId="{256DB4C3-8EE5-4097-BA44-B2BB043E7406}" type="pres">
      <dgm:prSet presAssocID="{1BBF0DED-9D63-47E6-919C-27276CEECCF3}" presName="parentText" presStyleLbl="node1" presStyleIdx="7" presStyleCnt="8" custAng="0" custScaleX="232810" custScaleY="2000000" custLinFactY="-354515" custLinFactNeighborX="45540" custLinFactNeighborY="-4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B8099-04C9-4315-8F55-566B02646C91}" srcId="{8F3E141A-2532-4CC0-B992-959D5F985E30}" destId="{791F54A2-EEEB-4CA2-8A6F-E2EDAADCD30D}" srcOrd="0" destOrd="0" parTransId="{3A052A8A-5423-4032-8DD9-3FF1C1F59BE0}" sibTransId="{5B47D28D-EA19-48F6-ACD3-1FEBD9D3FF3E}"/>
    <dgm:cxn modelId="{C6D03FAB-5C8A-4852-9400-4F3A3B0FC9FF}" type="presOf" srcId="{B34E9432-E5F5-4992-B189-C61B2056DD00}" destId="{26448D2D-5553-4C40-A10A-1035BCE5DE97}" srcOrd="0" destOrd="0" presId="urn:microsoft.com/office/officeart/2005/8/layout/vList5"/>
    <dgm:cxn modelId="{AC6C14CF-4FDF-42F4-8D0F-F179526849F3}" type="presOf" srcId="{8F3E141A-2532-4CC0-B992-959D5F985E30}" destId="{F3F93C69-0F39-4F04-A825-D230DF582727}" srcOrd="0" destOrd="0" presId="urn:microsoft.com/office/officeart/2005/8/layout/vList5"/>
    <dgm:cxn modelId="{44A2224F-F6A8-4B29-A2BD-CE07A1B2A538}" srcId="{89191784-E793-47EB-B65E-5524D1175176}" destId="{D6F97562-05D0-42CE-B671-03DB3D54D3C6}" srcOrd="6" destOrd="0" parTransId="{45B9482E-A7E4-4DF0-86FB-84ECEADBACB0}" sibTransId="{9769DA8E-0905-4682-B9EF-629F3348E5EE}"/>
    <dgm:cxn modelId="{16D094C6-544E-4F09-BEB3-32097AC5210A}" type="presOf" srcId="{89191784-E793-47EB-B65E-5524D1175176}" destId="{A5CB5038-DA2A-4D81-A266-F6A71C0642E3}" srcOrd="0" destOrd="0" presId="urn:microsoft.com/office/officeart/2005/8/layout/vList5"/>
    <dgm:cxn modelId="{B3D846B0-A42B-41A5-A8C1-F6C44A3BE426}" srcId="{B34E9432-E5F5-4992-B189-C61B2056DD00}" destId="{BC8484C2-3FBF-42C3-9097-42C4F423AB16}" srcOrd="0" destOrd="0" parTransId="{25454531-EAFE-4E75-B7EA-2C5FEBE3EFF9}" sibTransId="{CDDB9930-EB59-48A9-8074-E25ABFFEF361}"/>
    <dgm:cxn modelId="{7511478D-C442-4208-B84B-B79B86624664}" srcId="{A4A52EC8-7C19-4D7E-A053-24B5817BA52A}" destId="{C80B1A96-63D0-4776-A95A-9061002C6568}" srcOrd="0" destOrd="0" parTransId="{BE302043-7063-4E1A-B653-3F888D15A390}" sibTransId="{A7FBA1B6-F746-41CE-9E9C-00A4FA73DD87}"/>
    <dgm:cxn modelId="{BA3596E9-1BAA-4982-AA50-046F2A987ABD}" srcId="{83625686-BC93-4C7E-AFFA-0006EAC30021}" destId="{0C7C5B20-D159-445D-8B61-C211DF070BAC}" srcOrd="0" destOrd="0" parTransId="{0D09B235-E07F-41C7-958F-D4160BB136F9}" sibTransId="{9F5B03C5-4080-4EAD-95DA-29FFD9E66A5C}"/>
    <dgm:cxn modelId="{B2B894B1-3A77-4D55-983E-A0C9C2EF4B75}" type="presOf" srcId="{83625686-BC93-4C7E-AFFA-0006EAC30021}" destId="{09428B18-DFC0-49AD-8AC2-CAE194D059EE}" srcOrd="0" destOrd="0" presId="urn:microsoft.com/office/officeart/2005/8/layout/vList5"/>
    <dgm:cxn modelId="{AB001DDA-7717-470D-83C2-D8490F9CA9F3}" srcId="{89191784-E793-47EB-B65E-5524D1175176}" destId="{1BBF0DED-9D63-47E6-919C-27276CEECCF3}" srcOrd="7" destOrd="0" parTransId="{E076DFC2-520C-41C5-B123-2BC1CAFB6C3F}" sibTransId="{3C0AE52D-FF23-4A5C-BDA7-3F998410A1CC}"/>
    <dgm:cxn modelId="{DEF3593B-957E-4B57-9681-AC6000D07F49}" type="presOf" srcId="{C80B1A96-63D0-4776-A95A-9061002C6568}" destId="{848BA16C-C172-479A-9A2C-C0E278DBD00E}" srcOrd="0" destOrd="0" presId="urn:microsoft.com/office/officeart/2005/8/layout/vList5"/>
    <dgm:cxn modelId="{E32E8D2A-FBD2-493B-B40A-2851AEB198AB}" srcId="{89191784-E793-47EB-B65E-5524D1175176}" destId="{8F3E141A-2532-4CC0-B992-959D5F985E30}" srcOrd="1" destOrd="0" parTransId="{ABF64037-4206-4314-8B09-80706F989F26}" sibTransId="{71EB84B5-45B3-4E2A-94F1-C25408758F18}"/>
    <dgm:cxn modelId="{A3D294C3-5142-4FB5-98EA-6BD56DC24370}" type="presOf" srcId="{BC8484C2-3FBF-42C3-9097-42C4F423AB16}" destId="{4CDC9A46-DE05-416C-B31B-758D786A2B32}" srcOrd="0" destOrd="0" presId="urn:microsoft.com/office/officeart/2005/8/layout/vList5"/>
    <dgm:cxn modelId="{2D831900-C0FB-41AC-A542-8F4BF0EA3F82}" srcId="{7B0A1B63-6976-4F1B-873F-C895BBB52BDE}" destId="{08AD29E9-865E-4E7F-81F2-9EA70B4A0C67}" srcOrd="0" destOrd="0" parTransId="{2D1B2FAC-955E-4FBE-8675-E118692D7A11}" sibTransId="{312F2BDD-DE5B-4CAF-8FA8-49F93B3C1717}"/>
    <dgm:cxn modelId="{83585E38-CE4C-4F81-91E0-E6E7FE745976}" srcId="{D965E102-73F1-47D4-826D-B0C768CAD5FD}" destId="{1BF50977-6059-471B-9125-66218422BB45}" srcOrd="0" destOrd="0" parTransId="{43F0A3CF-60DE-490A-9DA2-7A91D89F5914}" sibTransId="{B4B7DE14-EDC2-4CEB-919C-100B15F069CA}"/>
    <dgm:cxn modelId="{A5243551-9BF4-4F47-B607-3A7A2C18B65F}" srcId="{89191784-E793-47EB-B65E-5524D1175176}" destId="{B34E9432-E5F5-4992-B189-C61B2056DD00}" srcOrd="4" destOrd="0" parTransId="{457278C3-E2B4-4EDB-B226-A001E3AB0FB8}" sibTransId="{2EEC57CD-1594-433E-8361-BD4BA9CEFFA3}"/>
    <dgm:cxn modelId="{A57BB4FF-7456-4C65-BB97-C1851CD25CEA}" type="presOf" srcId="{A4A52EC8-7C19-4D7E-A053-24B5817BA52A}" destId="{42A2CEEB-8A81-412A-89B3-05A6342EF462}" srcOrd="0" destOrd="0" presId="urn:microsoft.com/office/officeart/2005/8/layout/vList5"/>
    <dgm:cxn modelId="{460376CE-163D-4D49-A2A9-069166AA5CB6}" type="presOf" srcId="{1BF50977-6059-471B-9125-66218422BB45}" destId="{06016ADC-13BF-48F7-87A5-133D7488F07C}" srcOrd="0" destOrd="0" presId="urn:microsoft.com/office/officeart/2005/8/layout/vList5"/>
    <dgm:cxn modelId="{8EB70F86-27C7-4BF0-84E6-D6BF427BD4DA}" type="presOf" srcId="{791F54A2-EEEB-4CA2-8A6F-E2EDAADCD30D}" destId="{3A51829E-704A-40EC-85B0-F3B1ADDD29E0}" srcOrd="0" destOrd="0" presId="urn:microsoft.com/office/officeart/2005/8/layout/vList5"/>
    <dgm:cxn modelId="{45BEB534-FE13-45D4-BD68-51AE11EF0E46}" srcId="{89191784-E793-47EB-B65E-5524D1175176}" destId="{A4A52EC8-7C19-4D7E-A053-24B5817BA52A}" srcOrd="3" destOrd="0" parTransId="{691CB559-5B74-4312-951C-B142FAE41174}" sibTransId="{C4DA7199-97B6-40B3-AE52-EE2A9E604C51}"/>
    <dgm:cxn modelId="{90802134-8ED4-4D39-BC81-19B09D16A459}" srcId="{89191784-E793-47EB-B65E-5524D1175176}" destId="{83625686-BC93-4C7E-AFFA-0006EAC30021}" srcOrd="5" destOrd="0" parTransId="{CFFD3792-C5F1-4BD3-B375-20638AD40795}" sibTransId="{E3420AB1-2BE4-462F-9D66-1ACDE9D6D3DC}"/>
    <dgm:cxn modelId="{26D21361-35FA-4683-B781-5C3EBC327B06}" type="presOf" srcId="{D965E102-73F1-47D4-826D-B0C768CAD5FD}" destId="{B46081D3-BEE8-4AD4-9871-31F027692162}" srcOrd="0" destOrd="0" presId="urn:microsoft.com/office/officeart/2005/8/layout/vList5"/>
    <dgm:cxn modelId="{3F8F9B1F-AE6A-4280-9DC4-0296D9436548}" type="presOf" srcId="{D6F97562-05D0-42CE-B671-03DB3D54D3C6}" destId="{039E4557-410A-4DB0-A9EF-600AF172AD08}" srcOrd="0" destOrd="0" presId="urn:microsoft.com/office/officeart/2005/8/layout/vList5"/>
    <dgm:cxn modelId="{CE680B6D-A171-4921-BAC1-E0A15F2FAAF8}" type="presOf" srcId="{1BBF0DED-9D63-47E6-919C-27276CEECCF3}" destId="{256DB4C3-8EE5-4097-BA44-B2BB043E7406}" srcOrd="0" destOrd="0" presId="urn:microsoft.com/office/officeart/2005/8/layout/vList5"/>
    <dgm:cxn modelId="{A75AAC69-19D6-41F3-9228-D88C49EC9625}" srcId="{89191784-E793-47EB-B65E-5524D1175176}" destId="{7B0A1B63-6976-4F1B-873F-C895BBB52BDE}" srcOrd="2" destOrd="0" parTransId="{39C084EB-CB0C-4025-A8BC-AB703E2E08D2}" sibTransId="{BC740C41-319C-4268-9B3D-1F45E116151F}"/>
    <dgm:cxn modelId="{4B91DB83-0046-4CE1-8864-C35EC3CEC703}" srcId="{89191784-E793-47EB-B65E-5524D1175176}" destId="{D965E102-73F1-47D4-826D-B0C768CAD5FD}" srcOrd="0" destOrd="0" parTransId="{651027F8-659C-453B-BAF6-5D58405E4688}" sibTransId="{951D0FAB-8C81-410E-ABF7-B31016976F07}"/>
    <dgm:cxn modelId="{E50A7526-7E6D-4828-878E-34C2925A28DD}" type="presOf" srcId="{0C7C5B20-D159-445D-8B61-C211DF070BAC}" destId="{25D07777-D9A6-4B10-A031-7EB100681286}" srcOrd="0" destOrd="0" presId="urn:microsoft.com/office/officeart/2005/8/layout/vList5"/>
    <dgm:cxn modelId="{1DE86368-25E5-4CEC-913E-52C09AFE5C74}" type="presOf" srcId="{7B0A1B63-6976-4F1B-873F-C895BBB52BDE}" destId="{832853FB-5C5E-40AA-AE36-03363D2CA29F}" srcOrd="0" destOrd="0" presId="urn:microsoft.com/office/officeart/2005/8/layout/vList5"/>
    <dgm:cxn modelId="{356BA97D-0285-4F45-AF9E-699C0ADB2589}" type="presOf" srcId="{08AD29E9-865E-4E7F-81F2-9EA70B4A0C67}" destId="{24397726-D8F2-4EA9-84DF-B35C90F53FB7}" srcOrd="0" destOrd="0" presId="urn:microsoft.com/office/officeart/2005/8/layout/vList5"/>
    <dgm:cxn modelId="{FED77DF0-1BD9-43B7-BBC4-ACB76B364524}" type="presParOf" srcId="{A5CB5038-DA2A-4D81-A266-F6A71C0642E3}" destId="{D1002FAD-8682-471E-8EA6-13B902152E5A}" srcOrd="0" destOrd="0" presId="urn:microsoft.com/office/officeart/2005/8/layout/vList5"/>
    <dgm:cxn modelId="{BB391B9F-70FF-4831-B465-D63BE65C7282}" type="presParOf" srcId="{D1002FAD-8682-471E-8EA6-13B902152E5A}" destId="{B46081D3-BEE8-4AD4-9871-31F027692162}" srcOrd="0" destOrd="0" presId="urn:microsoft.com/office/officeart/2005/8/layout/vList5"/>
    <dgm:cxn modelId="{8140A126-5770-4A04-BA70-E8F3AF433393}" type="presParOf" srcId="{D1002FAD-8682-471E-8EA6-13B902152E5A}" destId="{06016ADC-13BF-48F7-87A5-133D7488F07C}" srcOrd="1" destOrd="0" presId="urn:microsoft.com/office/officeart/2005/8/layout/vList5"/>
    <dgm:cxn modelId="{FC9C0CF1-B057-40D2-8F3D-89C1A2A6FD92}" type="presParOf" srcId="{A5CB5038-DA2A-4D81-A266-F6A71C0642E3}" destId="{41E4ED5A-9409-44D1-8E3C-2AB6661E01CC}" srcOrd="1" destOrd="0" presId="urn:microsoft.com/office/officeart/2005/8/layout/vList5"/>
    <dgm:cxn modelId="{2115B9CC-7068-488F-B9EA-BDD3F7F363CD}" type="presParOf" srcId="{A5CB5038-DA2A-4D81-A266-F6A71C0642E3}" destId="{01593E39-0BC7-4401-8883-C75FA755F2C5}" srcOrd="2" destOrd="0" presId="urn:microsoft.com/office/officeart/2005/8/layout/vList5"/>
    <dgm:cxn modelId="{01B1CF02-8D39-413E-AFA4-20DC9FA0E195}" type="presParOf" srcId="{01593E39-0BC7-4401-8883-C75FA755F2C5}" destId="{F3F93C69-0F39-4F04-A825-D230DF582727}" srcOrd="0" destOrd="0" presId="urn:microsoft.com/office/officeart/2005/8/layout/vList5"/>
    <dgm:cxn modelId="{3A00F3F0-97A9-467D-BB30-8D5A1655E7E8}" type="presParOf" srcId="{01593E39-0BC7-4401-8883-C75FA755F2C5}" destId="{3A51829E-704A-40EC-85B0-F3B1ADDD29E0}" srcOrd="1" destOrd="0" presId="urn:microsoft.com/office/officeart/2005/8/layout/vList5"/>
    <dgm:cxn modelId="{73AB813F-883B-4C94-A5F9-FAAD8ED016E0}" type="presParOf" srcId="{A5CB5038-DA2A-4D81-A266-F6A71C0642E3}" destId="{A1463A8F-A271-4E36-BBCC-D175CD6A5297}" srcOrd="3" destOrd="0" presId="urn:microsoft.com/office/officeart/2005/8/layout/vList5"/>
    <dgm:cxn modelId="{557D6756-1FBB-40F0-A0B1-A65F09BD1D90}" type="presParOf" srcId="{A5CB5038-DA2A-4D81-A266-F6A71C0642E3}" destId="{99D31831-C8E7-426B-B21F-0D788FA490F1}" srcOrd="4" destOrd="0" presId="urn:microsoft.com/office/officeart/2005/8/layout/vList5"/>
    <dgm:cxn modelId="{5962320C-334A-4AEB-8D41-8FC181294810}" type="presParOf" srcId="{99D31831-C8E7-426B-B21F-0D788FA490F1}" destId="{832853FB-5C5E-40AA-AE36-03363D2CA29F}" srcOrd="0" destOrd="0" presId="urn:microsoft.com/office/officeart/2005/8/layout/vList5"/>
    <dgm:cxn modelId="{452518EC-83AD-4247-BA17-4FBF172AE5FF}" type="presParOf" srcId="{99D31831-C8E7-426B-B21F-0D788FA490F1}" destId="{24397726-D8F2-4EA9-84DF-B35C90F53FB7}" srcOrd="1" destOrd="0" presId="urn:microsoft.com/office/officeart/2005/8/layout/vList5"/>
    <dgm:cxn modelId="{0A5B2717-9FBE-4B82-90BE-CCB4C8CB0697}" type="presParOf" srcId="{A5CB5038-DA2A-4D81-A266-F6A71C0642E3}" destId="{9CAF21CB-D831-4879-B759-9D9E39803949}" srcOrd="5" destOrd="0" presId="urn:microsoft.com/office/officeart/2005/8/layout/vList5"/>
    <dgm:cxn modelId="{060B6469-A82E-4F9D-B9FC-0D3BD179BE24}" type="presParOf" srcId="{A5CB5038-DA2A-4D81-A266-F6A71C0642E3}" destId="{AA6AF5E0-27C2-4221-9CE0-5478976B203D}" srcOrd="6" destOrd="0" presId="urn:microsoft.com/office/officeart/2005/8/layout/vList5"/>
    <dgm:cxn modelId="{8B97A989-C26F-4E55-B66E-AAF7953545DE}" type="presParOf" srcId="{AA6AF5E0-27C2-4221-9CE0-5478976B203D}" destId="{42A2CEEB-8A81-412A-89B3-05A6342EF462}" srcOrd="0" destOrd="0" presId="urn:microsoft.com/office/officeart/2005/8/layout/vList5"/>
    <dgm:cxn modelId="{C554C2D5-F8FD-4C8F-9314-BDFDD50CF2A7}" type="presParOf" srcId="{AA6AF5E0-27C2-4221-9CE0-5478976B203D}" destId="{848BA16C-C172-479A-9A2C-C0E278DBD00E}" srcOrd="1" destOrd="0" presId="urn:microsoft.com/office/officeart/2005/8/layout/vList5"/>
    <dgm:cxn modelId="{65A5C118-3A93-47B9-8F58-1D44A532D37B}" type="presParOf" srcId="{A5CB5038-DA2A-4D81-A266-F6A71C0642E3}" destId="{6184859E-C182-49AF-8B47-471700144D17}" srcOrd="7" destOrd="0" presId="urn:microsoft.com/office/officeart/2005/8/layout/vList5"/>
    <dgm:cxn modelId="{13BC7F21-3E8A-4328-8B63-9AAD498405DB}" type="presParOf" srcId="{A5CB5038-DA2A-4D81-A266-F6A71C0642E3}" destId="{55EDB06B-E785-4D55-8D3E-08C919BD5252}" srcOrd="8" destOrd="0" presId="urn:microsoft.com/office/officeart/2005/8/layout/vList5"/>
    <dgm:cxn modelId="{076E6C6A-55E7-4A64-898D-A9C69EC7C656}" type="presParOf" srcId="{55EDB06B-E785-4D55-8D3E-08C919BD5252}" destId="{26448D2D-5553-4C40-A10A-1035BCE5DE97}" srcOrd="0" destOrd="0" presId="urn:microsoft.com/office/officeart/2005/8/layout/vList5"/>
    <dgm:cxn modelId="{48186512-6432-4FC4-84A8-5B6DE564BAD8}" type="presParOf" srcId="{55EDB06B-E785-4D55-8D3E-08C919BD5252}" destId="{4CDC9A46-DE05-416C-B31B-758D786A2B32}" srcOrd="1" destOrd="0" presId="urn:microsoft.com/office/officeart/2005/8/layout/vList5"/>
    <dgm:cxn modelId="{52A70657-1080-460F-B5F1-81A6CA4959F8}" type="presParOf" srcId="{A5CB5038-DA2A-4D81-A266-F6A71C0642E3}" destId="{F8B14647-2ED3-4CAB-970A-66BBCA964F60}" srcOrd="9" destOrd="0" presId="urn:microsoft.com/office/officeart/2005/8/layout/vList5"/>
    <dgm:cxn modelId="{CFE6FE20-FFF2-4DED-AEC3-6BDE3D73D232}" type="presParOf" srcId="{A5CB5038-DA2A-4D81-A266-F6A71C0642E3}" destId="{60AE4DFC-F064-484E-8BAC-5D028266396A}" srcOrd="10" destOrd="0" presId="urn:microsoft.com/office/officeart/2005/8/layout/vList5"/>
    <dgm:cxn modelId="{1E8966E4-D15B-4064-8256-A3B3D4CD7D0F}" type="presParOf" srcId="{60AE4DFC-F064-484E-8BAC-5D028266396A}" destId="{09428B18-DFC0-49AD-8AC2-CAE194D059EE}" srcOrd="0" destOrd="0" presId="urn:microsoft.com/office/officeart/2005/8/layout/vList5"/>
    <dgm:cxn modelId="{28E6B62D-A86C-4898-B388-783707780756}" type="presParOf" srcId="{60AE4DFC-F064-484E-8BAC-5D028266396A}" destId="{25D07777-D9A6-4B10-A031-7EB100681286}" srcOrd="1" destOrd="0" presId="urn:microsoft.com/office/officeart/2005/8/layout/vList5"/>
    <dgm:cxn modelId="{9DEAC42A-24E8-404E-A4DC-866968CDA33A}" type="presParOf" srcId="{A5CB5038-DA2A-4D81-A266-F6A71C0642E3}" destId="{C4004988-0EF1-4822-A0F6-6C4465D03A88}" srcOrd="11" destOrd="0" presId="urn:microsoft.com/office/officeart/2005/8/layout/vList5"/>
    <dgm:cxn modelId="{EB8D5F05-F634-4FB7-9092-AB88F60E1557}" type="presParOf" srcId="{A5CB5038-DA2A-4D81-A266-F6A71C0642E3}" destId="{B9BBBAA6-9196-479A-8815-1407FB685F1B}" srcOrd="12" destOrd="0" presId="urn:microsoft.com/office/officeart/2005/8/layout/vList5"/>
    <dgm:cxn modelId="{1C39719A-B0FB-4360-9B7D-164A8E49290A}" type="presParOf" srcId="{B9BBBAA6-9196-479A-8815-1407FB685F1B}" destId="{039E4557-410A-4DB0-A9EF-600AF172AD08}" srcOrd="0" destOrd="0" presId="urn:microsoft.com/office/officeart/2005/8/layout/vList5"/>
    <dgm:cxn modelId="{9F38FAC6-0D22-4BBB-BBF5-9A7B526E0414}" type="presParOf" srcId="{A5CB5038-DA2A-4D81-A266-F6A71C0642E3}" destId="{E4564038-9BB8-45F0-AC48-D5D2F640F0A0}" srcOrd="13" destOrd="0" presId="urn:microsoft.com/office/officeart/2005/8/layout/vList5"/>
    <dgm:cxn modelId="{ACF26762-4E7C-488E-917C-1796B1497506}" type="presParOf" srcId="{A5CB5038-DA2A-4D81-A266-F6A71C0642E3}" destId="{18EDEDF9-F84A-491B-998E-E8C458444364}" srcOrd="14" destOrd="0" presId="urn:microsoft.com/office/officeart/2005/8/layout/vList5"/>
    <dgm:cxn modelId="{93CE5A14-C6F9-4BF8-AA20-BD3D6811B1B4}" type="presParOf" srcId="{18EDEDF9-F84A-491B-998E-E8C458444364}" destId="{256DB4C3-8EE5-4097-BA44-B2BB043E74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06422A-C258-4819-AF38-6087533A3F32}" type="doc">
      <dgm:prSet loTypeId="urn:microsoft.com/office/officeart/2005/8/layout/hierarchy3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062F50A-20C9-4589-AFB1-B3AA8789E989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 ИСПОЛНИТЕЛЯ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3BA4D7-4C27-42FB-91F0-F2CE4028F6F0}" type="parTrans" cxnId="{747090C5-E0E3-4A71-AFFB-188591043D9F}">
      <dgm:prSet/>
      <dgm:spPr/>
      <dgm:t>
        <a:bodyPr/>
        <a:lstStyle/>
        <a:p>
          <a:endParaRPr lang="ru-RU"/>
        </a:p>
      </dgm:t>
    </dgm:pt>
    <dgm:pt modelId="{B9616945-9B70-4756-9424-591C4EE4CE56}" type="sibTrans" cxnId="{747090C5-E0E3-4A71-AFFB-188591043D9F}">
      <dgm:prSet/>
      <dgm:spPr/>
      <dgm:t>
        <a:bodyPr/>
        <a:lstStyle/>
        <a:p>
          <a:endParaRPr lang="ru-RU"/>
        </a:p>
      </dgm:t>
    </dgm:pt>
    <dgm:pt modelId="{7BC80400-DD7A-4B40-9116-5233A7C533CE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изменить стоимость услуг в одностороннем порядке в соответствии с распорядительным актом органа местного самоуправления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D559E2-4701-4783-8695-6257C0D95D0A}" type="parTrans" cxnId="{F9F8602C-4F70-43DC-A562-5FCD4D7C7204}">
      <dgm:prSet/>
      <dgm:spPr/>
      <dgm:t>
        <a:bodyPr/>
        <a:lstStyle/>
        <a:p>
          <a:endParaRPr lang="ru-RU"/>
        </a:p>
      </dgm:t>
    </dgm:pt>
    <dgm:pt modelId="{72FC5D1E-0507-4B94-8FBA-1ECFDAF8F985}" type="sibTrans" cxnId="{F9F8602C-4F70-43DC-A562-5FCD4D7C7204}">
      <dgm:prSet/>
      <dgm:spPr/>
      <dgm:t>
        <a:bodyPr/>
        <a:lstStyle/>
        <a:p>
          <a:endParaRPr lang="ru-RU"/>
        </a:p>
      </dgm:t>
    </dgm:pt>
    <dgm:pt modelId="{80F07268-F283-4C56-8045-AB2086A7FCE6}" type="pres">
      <dgm:prSet presAssocID="{4E06422A-C258-4819-AF38-6087533A3F3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963BF2-FA53-4223-AF55-E21F25A39290}" type="pres">
      <dgm:prSet presAssocID="{2062F50A-20C9-4589-AFB1-B3AA8789E989}" presName="root" presStyleCnt="0"/>
      <dgm:spPr/>
    </dgm:pt>
    <dgm:pt modelId="{32C4CE95-DDA0-4ED1-B383-ECC48828D841}" type="pres">
      <dgm:prSet presAssocID="{2062F50A-20C9-4589-AFB1-B3AA8789E989}" presName="rootComposite" presStyleCnt="0"/>
      <dgm:spPr/>
    </dgm:pt>
    <dgm:pt modelId="{FDE21368-7CD0-4914-917B-F20FAB4E70CA}" type="pres">
      <dgm:prSet presAssocID="{2062F50A-20C9-4589-AFB1-B3AA8789E989}" presName="rootText" presStyleLbl="node1" presStyleIdx="0" presStyleCnt="1" custScaleX="137207" custScaleY="162047"/>
      <dgm:spPr/>
      <dgm:t>
        <a:bodyPr/>
        <a:lstStyle/>
        <a:p>
          <a:endParaRPr lang="ru-RU"/>
        </a:p>
      </dgm:t>
    </dgm:pt>
    <dgm:pt modelId="{CEFCC203-C179-47D2-991B-3B647B3588F9}" type="pres">
      <dgm:prSet presAssocID="{2062F50A-20C9-4589-AFB1-B3AA8789E989}" presName="rootConnector" presStyleLbl="node1" presStyleIdx="0" presStyleCnt="1"/>
      <dgm:spPr/>
      <dgm:t>
        <a:bodyPr/>
        <a:lstStyle/>
        <a:p>
          <a:endParaRPr lang="ru-RU"/>
        </a:p>
      </dgm:t>
    </dgm:pt>
    <dgm:pt modelId="{5C0F7C6F-7B00-4787-A263-FF71EA372F4D}" type="pres">
      <dgm:prSet presAssocID="{2062F50A-20C9-4589-AFB1-B3AA8789E989}" presName="childShape" presStyleCnt="0"/>
      <dgm:spPr/>
    </dgm:pt>
    <dgm:pt modelId="{B2A3E94E-4F59-43F5-A965-577173A38942}" type="pres">
      <dgm:prSet presAssocID="{C1D559E2-4701-4783-8695-6257C0D95D0A}" presName="Name13" presStyleLbl="parChTrans1D2" presStyleIdx="0" presStyleCnt="1"/>
      <dgm:spPr/>
      <dgm:t>
        <a:bodyPr/>
        <a:lstStyle/>
        <a:p>
          <a:endParaRPr lang="ru-RU"/>
        </a:p>
      </dgm:t>
    </dgm:pt>
    <dgm:pt modelId="{BE0A2593-6667-40D9-9251-44ED3F04E375}" type="pres">
      <dgm:prSet presAssocID="{7BC80400-DD7A-4B40-9116-5233A7C533CE}" presName="childText" presStyleLbl="bgAcc1" presStyleIdx="0" presStyleCnt="1" custScaleX="323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2732B9-F2D2-4A8A-BDDF-0B4FBDA17352}" type="presOf" srcId="{2062F50A-20C9-4589-AFB1-B3AA8789E989}" destId="{CEFCC203-C179-47D2-991B-3B647B3588F9}" srcOrd="1" destOrd="0" presId="urn:microsoft.com/office/officeart/2005/8/layout/hierarchy3"/>
    <dgm:cxn modelId="{299704F4-2DDA-4CA5-8DD0-C059B3E3C04B}" type="presOf" srcId="{7BC80400-DD7A-4B40-9116-5233A7C533CE}" destId="{BE0A2593-6667-40D9-9251-44ED3F04E375}" srcOrd="0" destOrd="0" presId="urn:microsoft.com/office/officeart/2005/8/layout/hierarchy3"/>
    <dgm:cxn modelId="{028184D6-A3A1-46E8-8608-35B2E99F469E}" type="presOf" srcId="{2062F50A-20C9-4589-AFB1-B3AA8789E989}" destId="{FDE21368-7CD0-4914-917B-F20FAB4E70CA}" srcOrd="0" destOrd="0" presId="urn:microsoft.com/office/officeart/2005/8/layout/hierarchy3"/>
    <dgm:cxn modelId="{F9F8602C-4F70-43DC-A562-5FCD4D7C7204}" srcId="{2062F50A-20C9-4589-AFB1-B3AA8789E989}" destId="{7BC80400-DD7A-4B40-9116-5233A7C533CE}" srcOrd="0" destOrd="0" parTransId="{C1D559E2-4701-4783-8695-6257C0D95D0A}" sibTransId="{72FC5D1E-0507-4B94-8FBA-1ECFDAF8F985}"/>
    <dgm:cxn modelId="{747090C5-E0E3-4A71-AFFB-188591043D9F}" srcId="{4E06422A-C258-4819-AF38-6087533A3F32}" destId="{2062F50A-20C9-4589-AFB1-B3AA8789E989}" srcOrd="0" destOrd="0" parTransId="{193BA4D7-4C27-42FB-91F0-F2CE4028F6F0}" sibTransId="{B9616945-9B70-4756-9424-591C4EE4CE56}"/>
    <dgm:cxn modelId="{F5AE3E63-169D-4B71-9403-ECB497677A30}" type="presOf" srcId="{C1D559E2-4701-4783-8695-6257C0D95D0A}" destId="{B2A3E94E-4F59-43F5-A965-577173A38942}" srcOrd="0" destOrd="0" presId="urn:microsoft.com/office/officeart/2005/8/layout/hierarchy3"/>
    <dgm:cxn modelId="{2AEE5AF0-1716-4FCF-8E8D-8571BC81AEDB}" type="presOf" srcId="{4E06422A-C258-4819-AF38-6087533A3F32}" destId="{80F07268-F283-4C56-8045-AB2086A7FCE6}" srcOrd="0" destOrd="0" presId="urn:microsoft.com/office/officeart/2005/8/layout/hierarchy3"/>
    <dgm:cxn modelId="{4ECB87A0-E771-4BAA-9241-AA88E0953521}" type="presParOf" srcId="{80F07268-F283-4C56-8045-AB2086A7FCE6}" destId="{9B963BF2-FA53-4223-AF55-E21F25A39290}" srcOrd="0" destOrd="0" presId="urn:microsoft.com/office/officeart/2005/8/layout/hierarchy3"/>
    <dgm:cxn modelId="{FDD151AE-3B0B-4129-BDB9-F50E524BAD74}" type="presParOf" srcId="{9B963BF2-FA53-4223-AF55-E21F25A39290}" destId="{32C4CE95-DDA0-4ED1-B383-ECC48828D841}" srcOrd="0" destOrd="0" presId="urn:microsoft.com/office/officeart/2005/8/layout/hierarchy3"/>
    <dgm:cxn modelId="{2A05F50B-C5A3-46D7-8185-B9BB8598C18B}" type="presParOf" srcId="{32C4CE95-DDA0-4ED1-B383-ECC48828D841}" destId="{FDE21368-7CD0-4914-917B-F20FAB4E70CA}" srcOrd="0" destOrd="0" presId="urn:microsoft.com/office/officeart/2005/8/layout/hierarchy3"/>
    <dgm:cxn modelId="{26741893-3E57-41DC-A351-C040C096B386}" type="presParOf" srcId="{32C4CE95-DDA0-4ED1-B383-ECC48828D841}" destId="{CEFCC203-C179-47D2-991B-3B647B3588F9}" srcOrd="1" destOrd="0" presId="urn:microsoft.com/office/officeart/2005/8/layout/hierarchy3"/>
    <dgm:cxn modelId="{07A23DBD-6DB4-419F-BF4E-94EFC78F2FD1}" type="presParOf" srcId="{9B963BF2-FA53-4223-AF55-E21F25A39290}" destId="{5C0F7C6F-7B00-4787-A263-FF71EA372F4D}" srcOrd="1" destOrd="0" presId="urn:microsoft.com/office/officeart/2005/8/layout/hierarchy3"/>
    <dgm:cxn modelId="{844FC2F4-05A5-4599-A9CF-3C72F78BE0EC}" type="presParOf" srcId="{5C0F7C6F-7B00-4787-A263-FF71EA372F4D}" destId="{B2A3E94E-4F59-43F5-A965-577173A38942}" srcOrd="0" destOrd="0" presId="urn:microsoft.com/office/officeart/2005/8/layout/hierarchy3"/>
    <dgm:cxn modelId="{7C615A58-8227-4018-A195-0079F50B13D7}" type="presParOf" srcId="{5C0F7C6F-7B00-4787-A263-FF71EA372F4D}" destId="{BE0A2593-6667-40D9-9251-44ED3F04E37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B06C7E-BF27-4E99-B3F5-FF86F5B3090B}" type="doc">
      <dgm:prSet loTypeId="urn:microsoft.com/office/officeart/2005/8/layout/lProcess2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C73744-85EC-4BB8-88F6-240DB84B374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099316-213C-4C78-9B2C-763102835A17}" type="parTrans" cxnId="{A0D7CC0E-D20F-4CBE-A0EB-44D51D8A88A8}">
      <dgm:prSet/>
      <dgm:spPr/>
      <dgm:t>
        <a:bodyPr/>
        <a:lstStyle/>
        <a:p>
          <a:endParaRPr lang="ru-RU"/>
        </a:p>
      </dgm:t>
    </dgm:pt>
    <dgm:pt modelId="{B349E9E5-9C92-4916-8C34-4B30614FA30D}" type="sibTrans" cxnId="{A0D7CC0E-D20F-4CBE-A0EB-44D51D8A88A8}">
      <dgm:prSet/>
      <dgm:spPr/>
      <dgm:t>
        <a:bodyPr/>
        <a:lstStyle/>
        <a:p>
          <a:endParaRPr lang="ru-RU"/>
        </a:p>
      </dgm:t>
    </dgm:pt>
    <dgm:pt modelId="{169EBAF0-2E8C-4FB1-B162-234882A7556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Себестоимость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21D3B4-CEFD-4CBA-89A3-36F9A0BCCE56}" type="parTrans" cxnId="{29D21436-55C8-4C66-8526-39E769F78E04}">
      <dgm:prSet/>
      <dgm:spPr/>
      <dgm:t>
        <a:bodyPr/>
        <a:lstStyle/>
        <a:p>
          <a:endParaRPr lang="ru-RU"/>
        </a:p>
      </dgm:t>
    </dgm:pt>
    <dgm:pt modelId="{402EBF3D-2375-4C45-BE53-74E1E457439D}" type="sibTrans" cxnId="{29D21436-55C8-4C66-8526-39E769F78E04}">
      <dgm:prSet/>
      <dgm:spPr/>
      <dgm:t>
        <a:bodyPr/>
        <a:lstStyle/>
        <a:p>
          <a:endParaRPr lang="ru-RU"/>
        </a:p>
      </dgm:t>
    </dgm:pt>
    <dgm:pt modelId="{0C26754E-C35E-46B0-B4F2-502F5B93CC9C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Рентабельность 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69BF7-DB2C-484D-8196-62111BFE959B}" type="parTrans" cxnId="{4A7CCB41-FB2E-4AAF-83E7-F634CCAB2EAC}">
      <dgm:prSet/>
      <dgm:spPr/>
      <dgm:t>
        <a:bodyPr/>
        <a:lstStyle/>
        <a:p>
          <a:endParaRPr lang="ru-RU"/>
        </a:p>
      </dgm:t>
    </dgm:pt>
    <dgm:pt modelId="{F93C6A7E-372F-4728-A39F-3B303E33582D}" type="sibTrans" cxnId="{4A7CCB41-FB2E-4AAF-83E7-F634CCAB2EAC}">
      <dgm:prSet/>
      <dgm:spPr/>
      <dgm:t>
        <a:bodyPr/>
        <a:lstStyle/>
        <a:p>
          <a:endParaRPr lang="ru-RU"/>
        </a:p>
      </dgm:t>
    </dgm:pt>
    <dgm:pt modelId="{7367B197-22A0-41AF-8614-D028FBB8805C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СЕБЕСТОИМОСТЬ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31699-A339-4A95-982F-052BEF29C9AD}" type="parTrans" cxnId="{34B9218E-D28B-462D-92FD-CE57FFB2899C}">
      <dgm:prSet/>
      <dgm:spPr/>
      <dgm:t>
        <a:bodyPr/>
        <a:lstStyle/>
        <a:p>
          <a:endParaRPr lang="ru-RU"/>
        </a:p>
      </dgm:t>
    </dgm:pt>
    <dgm:pt modelId="{ACFC190B-2494-47AE-9883-9E249D9FA38E}" type="sibTrans" cxnId="{34B9218E-D28B-462D-92FD-CE57FFB2899C}">
      <dgm:prSet/>
      <dgm:spPr/>
      <dgm:t>
        <a:bodyPr/>
        <a:lstStyle/>
        <a:p>
          <a:endParaRPr lang="ru-RU"/>
        </a:p>
      </dgm:t>
    </dgm:pt>
    <dgm:pt modelId="{A14F1704-F07C-4614-9A3E-7F3A729DDCFE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Прямые затраты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E4966E-F6C7-4B91-BC98-1652C1087FF6}" type="parTrans" cxnId="{0C725078-F4FC-49A5-882A-8518322FDE7E}">
      <dgm:prSet/>
      <dgm:spPr/>
      <dgm:t>
        <a:bodyPr/>
        <a:lstStyle/>
        <a:p>
          <a:endParaRPr lang="ru-RU"/>
        </a:p>
      </dgm:t>
    </dgm:pt>
    <dgm:pt modelId="{AAB8A60F-4401-4E3D-AE3B-1FBFB8B9EBDE}" type="sibTrans" cxnId="{0C725078-F4FC-49A5-882A-8518322FDE7E}">
      <dgm:prSet/>
      <dgm:spPr/>
      <dgm:t>
        <a:bodyPr/>
        <a:lstStyle/>
        <a:p>
          <a:endParaRPr lang="ru-RU"/>
        </a:p>
      </dgm:t>
    </dgm:pt>
    <dgm:pt modelId="{334C3639-6210-4EBD-A2B3-0349F1E643D9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Общехозяйственные затраты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4DA214-E269-44C1-B124-756CB1BF3724}" type="parTrans" cxnId="{99E8721E-75DA-4AE1-8A4C-85B7ADA70AC3}">
      <dgm:prSet/>
      <dgm:spPr/>
      <dgm:t>
        <a:bodyPr/>
        <a:lstStyle/>
        <a:p>
          <a:endParaRPr lang="ru-RU"/>
        </a:p>
      </dgm:t>
    </dgm:pt>
    <dgm:pt modelId="{F4E86720-3085-4A51-AF3D-98B93A90B2EF}" type="sibTrans" cxnId="{99E8721E-75DA-4AE1-8A4C-85B7ADA70AC3}">
      <dgm:prSet/>
      <dgm:spPr/>
      <dgm:t>
        <a:bodyPr/>
        <a:lstStyle/>
        <a:p>
          <a:endParaRPr lang="ru-RU"/>
        </a:p>
      </dgm:t>
    </dgm:pt>
    <dgm:pt modelId="{2B03B3D8-6C1C-404B-A6AC-AB7A3FFF7435}" type="pres">
      <dgm:prSet presAssocID="{53B06C7E-BF27-4E99-B3F5-FF86F5B309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83C622-8F60-4767-A986-D6BC15784679}" type="pres">
      <dgm:prSet presAssocID="{65C73744-85EC-4BB8-88F6-240DB84B3742}" presName="compNode" presStyleCnt="0"/>
      <dgm:spPr/>
    </dgm:pt>
    <dgm:pt modelId="{924793E4-6E4E-488B-87CE-435F92888DC6}" type="pres">
      <dgm:prSet presAssocID="{65C73744-85EC-4BB8-88F6-240DB84B3742}" presName="aNode" presStyleLbl="bgShp" presStyleIdx="0" presStyleCnt="2"/>
      <dgm:spPr/>
      <dgm:t>
        <a:bodyPr/>
        <a:lstStyle/>
        <a:p>
          <a:endParaRPr lang="ru-RU"/>
        </a:p>
      </dgm:t>
    </dgm:pt>
    <dgm:pt modelId="{172E4E85-1CE1-4AB7-B163-E44D36E5994F}" type="pres">
      <dgm:prSet presAssocID="{65C73744-85EC-4BB8-88F6-240DB84B3742}" presName="textNode" presStyleLbl="bgShp" presStyleIdx="0" presStyleCnt="2"/>
      <dgm:spPr/>
      <dgm:t>
        <a:bodyPr/>
        <a:lstStyle/>
        <a:p>
          <a:endParaRPr lang="ru-RU"/>
        </a:p>
      </dgm:t>
    </dgm:pt>
    <dgm:pt modelId="{55BAFD7A-EBC8-4A79-98D6-B2FFCFAC1EB9}" type="pres">
      <dgm:prSet presAssocID="{65C73744-85EC-4BB8-88F6-240DB84B3742}" presName="compChildNode" presStyleCnt="0"/>
      <dgm:spPr/>
    </dgm:pt>
    <dgm:pt modelId="{AA3275BE-C2B6-4573-B340-359C27EFBFC2}" type="pres">
      <dgm:prSet presAssocID="{65C73744-85EC-4BB8-88F6-240DB84B3742}" presName="theInnerList" presStyleCnt="0"/>
      <dgm:spPr/>
    </dgm:pt>
    <dgm:pt modelId="{2E56F792-3B6E-4784-82AE-41C089B77992}" type="pres">
      <dgm:prSet presAssocID="{169EBAF0-2E8C-4FB1-B162-234882A7556A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B91BC-B37F-4595-B87F-33A7F5022FC7}" type="pres">
      <dgm:prSet presAssocID="{169EBAF0-2E8C-4FB1-B162-234882A7556A}" presName="aSpace2" presStyleCnt="0"/>
      <dgm:spPr/>
    </dgm:pt>
    <dgm:pt modelId="{AA7C86B5-A498-4615-A3D2-1AFEF788A597}" type="pres">
      <dgm:prSet presAssocID="{0C26754E-C35E-46B0-B4F2-502F5B93CC9C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27A86-2E00-4B42-BE55-B4D3AE1EE2FB}" type="pres">
      <dgm:prSet presAssocID="{65C73744-85EC-4BB8-88F6-240DB84B3742}" presName="aSpace" presStyleCnt="0"/>
      <dgm:spPr/>
    </dgm:pt>
    <dgm:pt modelId="{F3A7770B-9862-4385-9792-99012EB86B92}" type="pres">
      <dgm:prSet presAssocID="{7367B197-22A0-41AF-8614-D028FBB8805C}" presName="compNode" presStyleCnt="0"/>
      <dgm:spPr/>
    </dgm:pt>
    <dgm:pt modelId="{D9DFDE56-711C-42D8-9581-BB4C490A5288}" type="pres">
      <dgm:prSet presAssocID="{7367B197-22A0-41AF-8614-D028FBB8805C}" presName="aNode" presStyleLbl="bgShp" presStyleIdx="1" presStyleCnt="2"/>
      <dgm:spPr/>
      <dgm:t>
        <a:bodyPr/>
        <a:lstStyle/>
        <a:p>
          <a:endParaRPr lang="ru-RU"/>
        </a:p>
      </dgm:t>
    </dgm:pt>
    <dgm:pt modelId="{99470D0E-9AF4-4822-914B-1BC7B87D8F91}" type="pres">
      <dgm:prSet presAssocID="{7367B197-22A0-41AF-8614-D028FBB8805C}" presName="textNode" presStyleLbl="bgShp" presStyleIdx="1" presStyleCnt="2"/>
      <dgm:spPr/>
      <dgm:t>
        <a:bodyPr/>
        <a:lstStyle/>
        <a:p>
          <a:endParaRPr lang="ru-RU"/>
        </a:p>
      </dgm:t>
    </dgm:pt>
    <dgm:pt modelId="{45C14C50-6B03-4E2B-9ED8-99FAF182FDEF}" type="pres">
      <dgm:prSet presAssocID="{7367B197-22A0-41AF-8614-D028FBB8805C}" presName="compChildNode" presStyleCnt="0"/>
      <dgm:spPr/>
    </dgm:pt>
    <dgm:pt modelId="{21C18318-1D7A-4234-81B2-47FBEF83D0B2}" type="pres">
      <dgm:prSet presAssocID="{7367B197-22A0-41AF-8614-D028FBB8805C}" presName="theInnerList" presStyleCnt="0"/>
      <dgm:spPr/>
    </dgm:pt>
    <dgm:pt modelId="{1299E278-B1A0-4BB2-9C1C-2478E0C5796F}" type="pres">
      <dgm:prSet presAssocID="{A14F1704-F07C-4614-9A3E-7F3A729DDCFE}" presName="childNode" presStyleLbl="node1" presStyleIdx="2" presStyleCnt="4" custScaleX="107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37DEB-E0CD-40FD-9B0E-1D90316BBA7E}" type="pres">
      <dgm:prSet presAssocID="{A14F1704-F07C-4614-9A3E-7F3A729DDCFE}" presName="aSpace2" presStyleCnt="0"/>
      <dgm:spPr/>
    </dgm:pt>
    <dgm:pt modelId="{4A1D4A69-A2F6-4973-A1D1-E79A6592DA6D}" type="pres">
      <dgm:prSet presAssocID="{334C3639-6210-4EBD-A2B3-0349F1E643D9}" presName="childNode" presStyleLbl="node1" presStyleIdx="3" presStyleCnt="4" custScaleX="107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D7CC0E-D20F-4CBE-A0EB-44D51D8A88A8}" srcId="{53B06C7E-BF27-4E99-B3F5-FF86F5B3090B}" destId="{65C73744-85EC-4BB8-88F6-240DB84B3742}" srcOrd="0" destOrd="0" parTransId="{94099316-213C-4C78-9B2C-763102835A17}" sibTransId="{B349E9E5-9C92-4916-8C34-4B30614FA30D}"/>
    <dgm:cxn modelId="{C73D9F25-D211-4C1F-956A-49EA514DF6AC}" type="presOf" srcId="{A14F1704-F07C-4614-9A3E-7F3A729DDCFE}" destId="{1299E278-B1A0-4BB2-9C1C-2478E0C5796F}" srcOrd="0" destOrd="0" presId="urn:microsoft.com/office/officeart/2005/8/layout/lProcess2"/>
    <dgm:cxn modelId="{EA868817-95C2-4008-B942-53BA9E6016C0}" type="presOf" srcId="{334C3639-6210-4EBD-A2B3-0349F1E643D9}" destId="{4A1D4A69-A2F6-4973-A1D1-E79A6592DA6D}" srcOrd="0" destOrd="0" presId="urn:microsoft.com/office/officeart/2005/8/layout/lProcess2"/>
    <dgm:cxn modelId="{66E48A66-DDFE-498C-910F-96AD75E5943D}" type="presOf" srcId="{65C73744-85EC-4BB8-88F6-240DB84B3742}" destId="{924793E4-6E4E-488B-87CE-435F92888DC6}" srcOrd="0" destOrd="0" presId="urn:microsoft.com/office/officeart/2005/8/layout/lProcess2"/>
    <dgm:cxn modelId="{58951BD6-745E-43B5-9AD3-DAACDDF2316F}" type="presOf" srcId="{169EBAF0-2E8C-4FB1-B162-234882A7556A}" destId="{2E56F792-3B6E-4784-82AE-41C089B77992}" srcOrd="0" destOrd="0" presId="urn:microsoft.com/office/officeart/2005/8/layout/lProcess2"/>
    <dgm:cxn modelId="{29D21436-55C8-4C66-8526-39E769F78E04}" srcId="{65C73744-85EC-4BB8-88F6-240DB84B3742}" destId="{169EBAF0-2E8C-4FB1-B162-234882A7556A}" srcOrd="0" destOrd="0" parTransId="{F021D3B4-CEFD-4CBA-89A3-36F9A0BCCE56}" sibTransId="{402EBF3D-2375-4C45-BE53-74E1E457439D}"/>
    <dgm:cxn modelId="{34B9218E-D28B-462D-92FD-CE57FFB2899C}" srcId="{53B06C7E-BF27-4E99-B3F5-FF86F5B3090B}" destId="{7367B197-22A0-41AF-8614-D028FBB8805C}" srcOrd="1" destOrd="0" parTransId="{A9A31699-A339-4A95-982F-052BEF29C9AD}" sibTransId="{ACFC190B-2494-47AE-9883-9E249D9FA38E}"/>
    <dgm:cxn modelId="{0C725078-F4FC-49A5-882A-8518322FDE7E}" srcId="{7367B197-22A0-41AF-8614-D028FBB8805C}" destId="{A14F1704-F07C-4614-9A3E-7F3A729DDCFE}" srcOrd="0" destOrd="0" parTransId="{F7E4966E-F6C7-4B91-BC98-1652C1087FF6}" sibTransId="{AAB8A60F-4401-4E3D-AE3B-1FBFB8B9EBDE}"/>
    <dgm:cxn modelId="{99E8721E-75DA-4AE1-8A4C-85B7ADA70AC3}" srcId="{7367B197-22A0-41AF-8614-D028FBB8805C}" destId="{334C3639-6210-4EBD-A2B3-0349F1E643D9}" srcOrd="1" destOrd="0" parTransId="{F14DA214-E269-44C1-B124-756CB1BF3724}" sibTransId="{F4E86720-3085-4A51-AF3D-98B93A90B2EF}"/>
    <dgm:cxn modelId="{D6E85622-57B8-4F4C-95BB-BA70B296C459}" type="presOf" srcId="{7367B197-22A0-41AF-8614-D028FBB8805C}" destId="{D9DFDE56-711C-42D8-9581-BB4C490A5288}" srcOrd="0" destOrd="0" presId="urn:microsoft.com/office/officeart/2005/8/layout/lProcess2"/>
    <dgm:cxn modelId="{FF832E82-2981-4C39-9737-A1E4021D67D8}" type="presOf" srcId="{0C26754E-C35E-46B0-B4F2-502F5B93CC9C}" destId="{AA7C86B5-A498-4615-A3D2-1AFEF788A597}" srcOrd="0" destOrd="0" presId="urn:microsoft.com/office/officeart/2005/8/layout/lProcess2"/>
    <dgm:cxn modelId="{61721FF1-2E20-481B-ABC4-F3C9F04180DD}" type="presOf" srcId="{65C73744-85EC-4BB8-88F6-240DB84B3742}" destId="{172E4E85-1CE1-4AB7-B163-E44D36E5994F}" srcOrd="1" destOrd="0" presId="urn:microsoft.com/office/officeart/2005/8/layout/lProcess2"/>
    <dgm:cxn modelId="{4A7CCB41-FB2E-4AAF-83E7-F634CCAB2EAC}" srcId="{65C73744-85EC-4BB8-88F6-240DB84B3742}" destId="{0C26754E-C35E-46B0-B4F2-502F5B93CC9C}" srcOrd="1" destOrd="0" parTransId="{F9269BF7-DB2C-484D-8196-62111BFE959B}" sibTransId="{F93C6A7E-372F-4728-A39F-3B303E33582D}"/>
    <dgm:cxn modelId="{DEDA274D-8455-44D4-97AE-D805783AC08D}" type="presOf" srcId="{53B06C7E-BF27-4E99-B3F5-FF86F5B3090B}" destId="{2B03B3D8-6C1C-404B-A6AC-AB7A3FFF7435}" srcOrd="0" destOrd="0" presId="urn:microsoft.com/office/officeart/2005/8/layout/lProcess2"/>
    <dgm:cxn modelId="{A2CC5F18-48F6-472A-89CB-CFB2F7098578}" type="presOf" srcId="{7367B197-22A0-41AF-8614-D028FBB8805C}" destId="{99470D0E-9AF4-4822-914B-1BC7B87D8F91}" srcOrd="1" destOrd="0" presId="urn:microsoft.com/office/officeart/2005/8/layout/lProcess2"/>
    <dgm:cxn modelId="{D208DDFE-78FD-433D-98FE-EDCEC085AA88}" type="presParOf" srcId="{2B03B3D8-6C1C-404B-A6AC-AB7A3FFF7435}" destId="{2783C622-8F60-4767-A986-D6BC15784679}" srcOrd="0" destOrd="0" presId="urn:microsoft.com/office/officeart/2005/8/layout/lProcess2"/>
    <dgm:cxn modelId="{08BF3914-70C4-4A8B-AE0D-29A410EA551F}" type="presParOf" srcId="{2783C622-8F60-4767-A986-D6BC15784679}" destId="{924793E4-6E4E-488B-87CE-435F92888DC6}" srcOrd="0" destOrd="0" presId="urn:microsoft.com/office/officeart/2005/8/layout/lProcess2"/>
    <dgm:cxn modelId="{924FBF45-22A6-4E7D-A53C-A359DE5B767F}" type="presParOf" srcId="{2783C622-8F60-4767-A986-D6BC15784679}" destId="{172E4E85-1CE1-4AB7-B163-E44D36E5994F}" srcOrd="1" destOrd="0" presId="urn:microsoft.com/office/officeart/2005/8/layout/lProcess2"/>
    <dgm:cxn modelId="{DC5DBC4A-388E-4607-8EDB-F8926F54EDE0}" type="presParOf" srcId="{2783C622-8F60-4767-A986-D6BC15784679}" destId="{55BAFD7A-EBC8-4A79-98D6-B2FFCFAC1EB9}" srcOrd="2" destOrd="0" presId="urn:microsoft.com/office/officeart/2005/8/layout/lProcess2"/>
    <dgm:cxn modelId="{ECDACB83-89C7-48EB-A10C-AB25F1D476CD}" type="presParOf" srcId="{55BAFD7A-EBC8-4A79-98D6-B2FFCFAC1EB9}" destId="{AA3275BE-C2B6-4573-B340-359C27EFBFC2}" srcOrd="0" destOrd="0" presId="urn:microsoft.com/office/officeart/2005/8/layout/lProcess2"/>
    <dgm:cxn modelId="{83E5A4B3-C945-4D41-89D1-F04EBFFF8CA2}" type="presParOf" srcId="{AA3275BE-C2B6-4573-B340-359C27EFBFC2}" destId="{2E56F792-3B6E-4784-82AE-41C089B77992}" srcOrd="0" destOrd="0" presId="urn:microsoft.com/office/officeart/2005/8/layout/lProcess2"/>
    <dgm:cxn modelId="{E22D8EB0-9775-43E0-BC6C-67F9931046E6}" type="presParOf" srcId="{AA3275BE-C2B6-4573-B340-359C27EFBFC2}" destId="{C2BB91BC-B37F-4595-B87F-33A7F5022FC7}" srcOrd="1" destOrd="0" presId="urn:microsoft.com/office/officeart/2005/8/layout/lProcess2"/>
    <dgm:cxn modelId="{F65AAAF7-4B0C-463B-87E4-40C86935DCE0}" type="presParOf" srcId="{AA3275BE-C2B6-4573-B340-359C27EFBFC2}" destId="{AA7C86B5-A498-4615-A3D2-1AFEF788A597}" srcOrd="2" destOrd="0" presId="urn:microsoft.com/office/officeart/2005/8/layout/lProcess2"/>
    <dgm:cxn modelId="{D111C756-6413-47D8-88D0-056EC9ADAEB4}" type="presParOf" srcId="{2B03B3D8-6C1C-404B-A6AC-AB7A3FFF7435}" destId="{16F27A86-2E00-4B42-BE55-B4D3AE1EE2FB}" srcOrd="1" destOrd="0" presId="urn:microsoft.com/office/officeart/2005/8/layout/lProcess2"/>
    <dgm:cxn modelId="{DAF57A68-064F-49AA-91D6-9E5FD02463F9}" type="presParOf" srcId="{2B03B3D8-6C1C-404B-A6AC-AB7A3FFF7435}" destId="{F3A7770B-9862-4385-9792-99012EB86B92}" srcOrd="2" destOrd="0" presId="urn:microsoft.com/office/officeart/2005/8/layout/lProcess2"/>
    <dgm:cxn modelId="{A203692C-4DAA-4CB3-8BF9-D30D0A15038E}" type="presParOf" srcId="{F3A7770B-9862-4385-9792-99012EB86B92}" destId="{D9DFDE56-711C-42D8-9581-BB4C490A5288}" srcOrd="0" destOrd="0" presId="urn:microsoft.com/office/officeart/2005/8/layout/lProcess2"/>
    <dgm:cxn modelId="{EA415BBE-977C-460B-BE5A-D81BDFE906D9}" type="presParOf" srcId="{F3A7770B-9862-4385-9792-99012EB86B92}" destId="{99470D0E-9AF4-4822-914B-1BC7B87D8F91}" srcOrd="1" destOrd="0" presId="urn:microsoft.com/office/officeart/2005/8/layout/lProcess2"/>
    <dgm:cxn modelId="{6C35AF11-3869-4AC2-86A5-68985D7EA657}" type="presParOf" srcId="{F3A7770B-9862-4385-9792-99012EB86B92}" destId="{45C14C50-6B03-4E2B-9ED8-99FAF182FDEF}" srcOrd="2" destOrd="0" presId="urn:microsoft.com/office/officeart/2005/8/layout/lProcess2"/>
    <dgm:cxn modelId="{B7DA6A44-33C1-474A-9C22-0F43F6BFD433}" type="presParOf" srcId="{45C14C50-6B03-4E2B-9ED8-99FAF182FDEF}" destId="{21C18318-1D7A-4234-81B2-47FBEF83D0B2}" srcOrd="0" destOrd="0" presId="urn:microsoft.com/office/officeart/2005/8/layout/lProcess2"/>
    <dgm:cxn modelId="{5E213694-6E77-47A9-A720-2C8EC577DB3C}" type="presParOf" srcId="{21C18318-1D7A-4234-81B2-47FBEF83D0B2}" destId="{1299E278-B1A0-4BB2-9C1C-2478E0C5796F}" srcOrd="0" destOrd="0" presId="urn:microsoft.com/office/officeart/2005/8/layout/lProcess2"/>
    <dgm:cxn modelId="{CBC80A49-5587-4B97-BD78-C2BBFB22DC54}" type="presParOf" srcId="{21C18318-1D7A-4234-81B2-47FBEF83D0B2}" destId="{21537DEB-E0CD-40FD-9B0E-1D90316BBA7E}" srcOrd="1" destOrd="0" presId="urn:microsoft.com/office/officeart/2005/8/layout/lProcess2"/>
    <dgm:cxn modelId="{C48EA3D3-2B4A-4FFC-BBE4-8A8869A68428}" type="presParOf" srcId="{21C18318-1D7A-4234-81B2-47FBEF83D0B2}" destId="{4A1D4A69-A2F6-4973-A1D1-E79A6592DA6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1E09E1-6444-4BEC-AA25-D04E88E04B3B}" type="doc">
      <dgm:prSet loTypeId="urn:microsoft.com/office/officeart/2005/8/layout/pyramid2" loCatId="list" qsTypeId="urn:microsoft.com/office/officeart/2005/8/quickstyle/3d7" qsCatId="3D" csTypeId="urn:microsoft.com/office/officeart/2005/8/colors/colorful2" csCatId="colorful" phldr="1"/>
      <dgm:spPr/>
    </dgm:pt>
    <dgm:pt modelId="{94BC384E-0D39-438D-B41B-64A4C534EA90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на персонал, непосредственно участвующий в процессе оказания платной услуги (основной персонал)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1BCF6-9CC4-4961-B6FC-87C81786DD3E}" type="parTrans" cxnId="{CE4AC1EE-7E26-4D22-ABE4-E7903C94EC04}">
      <dgm:prSet/>
      <dgm:spPr/>
      <dgm:t>
        <a:bodyPr/>
        <a:lstStyle/>
        <a:p>
          <a:endParaRPr lang="ru-RU"/>
        </a:p>
      </dgm:t>
    </dgm:pt>
    <dgm:pt modelId="{DC83FCC0-0450-4224-8F9E-C8BDB36A07E0}" type="sibTrans" cxnId="{CE4AC1EE-7E26-4D22-ABE4-E7903C94EC04}">
      <dgm:prSet/>
      <dgm:spPr/>
      <dgm:t>
        <a:bodyPr/>
        <a:lstStyle/>
        <a:p>
          <a:endParaRPr lang="ru-RU"/>
        </a:p>
      </dgm:t>
    </dgm:pt>
    <dgm:pt modelId="{07BD4E20-C50D-4E76-97E2-2D7E7E8E2AB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материальные запасы, полностью потребляемые в процессе оказания платной услуги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E1BAE-65F7-4323-8593-24BB052A1D4A}" type="parTrans" cxnId="{538BA527-9548-4511-9819-DC691C8AED82}">
      <dgm:prSet/>
      <dgm:spPr/>
      <dgm:t>
        <a:bodyPr/>
        <a:lstStyle/>
        <a:p>
          <a:endParaRPr lang="ru-RU"/>
        </a:p>
      </dgm:t>
    </dgm:pt>
    <dgm:pt modelId="{5C6D881B-B2EB-4E3F-A778-1C6527B6CCD2}" type="sibTrans" cxnId="{538BA527-9548-4511-9819-DC691C8AED82}">
      <dgm:prSet/>
      <dgm:spPr/>
      <dgm:t>
        <a:bodyPr/>
        <a:lstStyle/>
        <a:p>
          <a:endParaRPr lang="ru-RU"/>
        </a:p>
      </dgm:t>
    </dgm:pt>
    <dgm:pt modelId="{66177E50-44DD-4083-96CE-0B2A1A46B887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(амортизация) на оборудование, используемое в процессе оказания платной услуги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7CA75-8B19-4EDB-9CD9-4BC1E98FFAB0}" type="parTrans" cxnId="{A5A978F7-3F8B-4D96-B515-97EB3BABDC17}">
      <dgm:prSet/>
      <dgm:spPr/>
      <dgm:t>
        <a:bodyPr/>
        <a:lstStyle/>
        <a:p>
          <a:endParaRPr lang="ru-RU"/>
        </a:p>
      </dgm:t>
    </dgm:pt>
    <dgm:pt modelId="{AA350B01-60C9-4AF8-BB7F-2C0446B13A94}" type="sibTrans" cxnId="{A5A978F7-3F8B-4D96-B515-97EB3BABDC17}">
      <dgm:prSet/>
      <dgm:spPr/>
      <dgm:t>
        <a:bodyPr/>
        <a:lstStyle/>
        <a:p>
          <a:endParaRPr lang="ru-RU"/>
        </a:p>
      </dgm:t>
    </dgm:pt>
    <dgm:pt modelId="{C4CA1202-8C81-4CBE-B396-116C48B751A0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расходы, отражающие специфику оказания платной услуги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54CB6-B564-49DF-A8E5-B91BA6C582D7}" type="parTrans" cxnId="{ECEB3C82-87F2-48B7-8435-516772C69712}">
      <dgm:prSet/>
      <dgm:spPr/>
      <dgm:t>
        <a:bodyPr/>
        <a:lstStyle/>
        <a:p>
          <a:endParaRPr lang="ru-RU"/>
        </a:p>
      </dgm:t>
    </dgm:pt>
    <dgm:pt modelId="{AC9CE794-9F0F-4197-8CDA-A53D853E8A3B}" type="sibTrans" cxnId="{ECEB3C82-87F2-48B7-8435-516772C69712}">
      <dgm:prSet/>
      <dgm:spPr/>
      <dgm:t>
        <a:bodyPr/>
        <a:lstStyle/>
        <a:p>
          <a:endParaRPr lang="ru-RU"/>
        </a:p>
      </dgm:t>
    </dgm:pt>
    <dgm:pt modelId="{C47A8992-6930-4F43-A6EA-CF331364D0B2}" type="pres">
      <dgm:prSet presAssocID="{E31E09E1-6444-4BEC-AA25-D04E88E04B3B}" presName="compositeShape" presStyleCnt="0">
        <dgm:presLayoutVars>
          <dgm:dir/>
          <dgm:resizeHandles/>
        </dgm:presLayoutVars>
      </dgm:prSet>
      <dgm:spPr/>
    </dgm:pt>
    <dgm:pt modelId="{F47B5DE8-D924-4E5D-A39E-336AE1809CBD}" type="pres">
      <dgm:prSet presAssocID="{E31E09E1-6444-4BEC-AA25-D04E88E04B3B}" presName="pyramid" presStyleLbl="node1" presStyleIdx="0" presStyleCnt="1"/>
      <dgm:spPr/>
    </dgm:pt>
    <dgm:pt modelId="{ABEE356F-8E0C-4288-9F1E-D56D16C2D854}" type="pres">
      <dgm:prSet presAssocID="{E31E09E1-6444-4BEC-AA25-D04E88E04B3B}" presName="theList" presStyleCnt="0"/>
      <dgm:spPr/>
    </dgm:pt>
    <dgm:pt modelId="{1B86CBBF-128E-46DC-B868-B427B24BCA47}" type="pres">
      <dgm:prSet presAssocID="{94BC384E-0D39-438D-B41B-64A4C534EA90}" presName="aNode" presStyleLbl="fgAcc1" presStyleIdx="0" presStyleCnt="4" custScaleX="150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3A78D-8304-4819-9F5C-494FC843842C}" type="pres">
      <dgm:prSet presAssocID="{94BC384E-0D39-438D-B41B-64A4C534EA90}" presName="aSpace" presStyleCnt="0"/>
      <dgm:spPr/>
    </dgm:pt>
    <dgm:pt modelId="{FD0AF5E5-C32D-4758-9698-10382A99888F}" type="pres">
      <dgm:prSet presAssocID="{07BD4E20-C50D-4E76-97E2-2D7E7E8E2AB3}" presName="aNode" presStyleLbl="fgAcc1" presStyleIdx="1" presStyleCnt="4" custScaleX="150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08197-6544-4A0A-889A-C2D06578AB12}" type="pres">
      <dgm:prSet presAssocID="{07BD4E20-C50D-4E76-97E2-2D7E7E8E2AB3}" presName="aSpace" presStyleCnt="0"/>
      <dgm:spPr/>
    </dgm:pt>
    <dgm:pt modelId="{763DF0FD-5384-4E9E-ABC8-7985D76F5F62}" type="pres">
      <dgm:prSet presAssocID="{66177E50-44DD-4083-96CE-0B2A1A46B887}" presName="aNode" presStyleLbl="fgAcc1" presStyleIdx="2" presStyleCnt="4" custScaleX="150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8EA1C-971B-4C3C-ABAD-B0187EB0CC1B}" type="pres">
      <dgm:prSet presAssocID="{66177E50-44DD-4083-96CE-0B2A1A46B887}" presName="aSpace" presStyleCnt="0"/>
      <dgm:spPr/>
    </dgm:pt>
    <dgm:pt modelId="{65766A46-B73A-44D4-9037-820AC96C84D6}" type="pres">
      <dgm:prSet presAssocID="{C4CA1202-8C81-4CBE-B396-116C48B751A0}" presName="aNode" presStyleLbl="fgAcc1" presStyleIdx="3" presStyleCnt="4" custScaleX="150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7B7E0-76B3-42B0-A225-9A3DA4E5954E}" type="pres">
      <dgm:prSet presAssocID="{C4CA1202-8C81-4CBE-B396-116C48B751A0}" presName="aSpace" presStyleCnt="0"/>
      <dgm:spPr/>
    </dgm:pt>
  </dgm:ptLst>
  <dgm:cxnLst>
    <dgm:cxn modelId="{CE4AC1EE-7E26-4D22-ABE4-E7903C94EC04}" srcId="{E31E09E1-6444-4BEC-AA25-D04E88E04B3B}" destId="{94BC384E-0D39-438D-B41B-64A4C534EA90}" srcOrd="0" destOrd="0" parTransId="{2841BCF6-9CC4-4961-B6FC-87C81786DD3E}" sibTransId="{DC83FCC0-0450-4224-8F9E-C8BDB36A07E0}"/>
    <dgm:cxn modelId="{A5A978F7-3F8B-4D96-B515-97EB3BABDC17}" srcId="{E31E09E1-6444-4BEC-AA25-D04E88E04B3B}" destId="{66177E50-44DD-4083-96CE-0B2A1A46B887}" srcOrd="2" destOrd="0" parTransId="{88D7CA75-8B19-4EDB-9CD9-4BC1E98FFAB0}" sibTransId="{AA350B01-60C9-4AF8-BB7F-2C0446B13A94}"/>
    <dgm:cxn modelId="{ECEB3C82-87F2-48B7-8435-516772C69712}" srcId="{E31E09E1-6444-4BEC-AA25-D04E88E04B3B}" destId="{C4CA1202-8C81-4CBE-B396-116C48B751A0}" srcOrd="3" destOrd="0" parTransId="{23B54CB6-B564-49DF-A8E5-B91BA6C582D7}" sibTransId="{AC9CE794-9F0F-4197-8CDA-A53D853E8A3B}"/>
    <dgm:cxn modelId="{7E47408D-D258-4E7D-95C5-23347D73D08A}" type="presOf" srcId="{E31E09E1-6444-4BEC-AA25-D04E88E04B3B}" destId="{C47A8992-6930-4F43-A6EA-CF331364D0B2}" srcOrd="0" destOrd="0" presId="urn:microsoft.com/office/officeart/2005/8/layout/pyramid2"/>
    <dgm:cxn modelId="{45C8DCD7-A0F5-4750-9E33-E3E1065540EF}" type="presOf" srcId="{66177E50-44DD-4083-96CE-0B2A1A46B887}" destId="{763DF0FD-5384-4E9E-ABC8-7985D76F5F62}" srcOrd="0" destOrd="0" presId="urn:microsoft.com/office/officeart/2005/8/layout/pyramid2"/>
    <dgm:cxn modelId="{538BA527-9548-4511-9819-DC691C8AED82}" srcId="{E31E09E1-6444-4BEC-AA25-D04E88E04B3B}" destId="{07BD4E20-C50D-4E76-97E2-2D7E7E8E2AB3}" srcOrd="1" destOrd="0" parTransId="{0A8E1BAE-65F7-4323-8593-24BB052A1D4A}" sibTransId="{5C6D881B-B2EB-4E3F-A778-1C6527B6CCD2}"/>
    <dgm:cxn modelId="{1D614612-D2A5-4080-83E9-F7B5B7086AD0}" type="presOf" srcId="{07BD4E20-C50D-4E76-97E2-2D7E7E8E2AB3}" destId="{FD0AF5E5-C32D-4758-9698-10382A99888F}" srcOrd="0" destOrd="0" presId="urn:microsoft.com/office/officeart/2005/8/layout/pyramid2"/>
    <dgm:cxn modelId="{65BE045A-2C47-47B9-A9A5-3AC17E37A89A}" type="presOf" srcId="{C4CA1202-8C81-4CBE-B396-116C48B751A0}" destId="{65766A46-B73A-44D4-9037-820AC96C84D6}" srcOrd="0" destOrd="0" presId="urn:microsoft.com/office/officeart/2005/8/layout/pyramid2"/>
    <dgm:cxn modelId="{6C39E159-D5AE-48DB-B281-028C8D6EC8FC}" type="presOf" srcId="{94BC384E-0D39-438D-B41B-64A4C534EA90}" destId="{1B86CBBF-128E-46DC-B868-B427B24BCA47}" srcOrd="0" destOrd="0" presId="urn:microsoft.com/office/officeart/2005/8/layout/pyramid2"/>
    <dgm:cxn modelId="{6D44777E-9255-4CBD-8C20-7084BB2428DD}" type="presParOf" srcId="{C47A8992-6930-4F43-A6EA-CF331364D0B2}" destId="{F47B5DE8-D924-4E5D-A39E-336AE1809CBD}" srcOrd="0" destOrd="0" presId="urn:microsoft.com/office/officeart/2005/8/layout/pyramid2"/>
    <dgm:cxn modelId="{38B705C0-5391-4B67-90A0-9D400ECC8915}" type="presParOf" srcId="{C47A8992-6930-4F43-A6EA-CF331364D0B2}" destId="{ABEE356F-8E0C-4288-9F1E-D56D16C2D854}" srcOrd="1" destOrd="0" presId="urn:microsoft.com/office/officeart/2005/8/layout/pyramid2"/>
    <dgm:cxn modelId="{D9DCEAEB-7D79-40A0-AA2D-AC6762CD2D87}" type="presParOf" srcId="{ABEE356F-8E0C-4288-9F1E-D56D16C2D854}" destId="{1B86CBBF-128E-46DC-B868-B427B24BCA47}" srcOrd="0" destOrd="0" presId="urn:microsoft.com/office/officeart/2005/8/layout/pyramid2"/>
    <dgm:cxn modelId="{347F9539-8406-486D-BB5F-5BEC7EA8ABE1}" type="presParOf" srcId="{ABEE356F-8E0C-4288-9F1E-D56D16C2D854}" destId="{B433A78D-8304-4819-9F5C-494FC843842C}" srcOrd="1" destOrd="0" presId="urn:microsoft.com/office/officeart/2005/8/layout/pyramid2"/>
    <dgm:cxn modelId="{81F83713-93AC-4E34-A63D-A362FEC0C63A}" type="presParOf" srcId="{ABEE356F-8E0C-4288-9F1E-D56D16C2D854}" destId="{FD0AF5E5-C32D-4758-9698-10382A99888F}" srcOrd="2" destOrd="0" presId="urn:microsoft.com/office/officeart/2005/8/layout/pyramid2"/>
    <dgm:cxn modelId="{59A702F9-955F-4282-8B9F-A5E9C2A4B7E9}" type="presParOf" srcId="{ABEE356F-8E0C-4288-9F1E-D56D16C2D854}" destId="{CD408197-6544-4A0A-889A-C2D06578AB12}" srcOrd="3" destOrd="0" presId="urn:microsoft.com/office/officeart/2005/8/layout/pyramid2"/>
    <dgm:cxn modelId="{0BCE4518-48F4-41D6-AA0D-8A9CA607E07A}" type="presParOf" srcId="{ABEE356F-8E0C-4288-9F1E-D56D16C2D854}" destId="{763DF0FD-5384-4E9E-ABC8-7985D76F5F62}" srcOrd="4" destOrd="0" presId="urn:microsoft.com/office/officeart/2005/8/layout/pyramid2"/>
    <dgm:cxn modelId="{1658922E-E4C8-41DA-BCE7-2FBFCBE3BE2A}" type="presParOf" srcId="{ABEE356F-8E0C-4288-9F1E-D56D16C2D854}" destId="{1118EA1C-971B-4C3C-ABAD-B0187EB0CC1B}" srcOrd="5" destOrd="0" presId="urn:microsoft.com/office/officeart/2005/8/layout/pyramid2"/>
    <dgm:cxn modelId="{9D347B81-6E4C-4B22-A309-002F0F27CB92}" type="presParOf" srcId="{ABEE356F-8E0C-4288-9F1E-D56D16C2D854}" destId="{65766A46-B73A-44D4-9037-820AC96C84D6}" srcOrd="6" destOrd="0" presId="urn:microsoft.com/office/officeart/2005/8/layout/pyramid2"/>
    <dgm:cxn modelId="{94ED8DB5-25A5-4F72-A83B-0D814ABB66E9}" type="presParOf" srcId="{ABEE356F-8E0C-4288-9F1E-D56D16C2D854}" destId="{4D67B7E0-76B3-42B0-A225-9A3DA4E5954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1E09E1-6444-4BEC-AA25-D04E88E04B3B}" type="doc">
      <dgm:prSet loTypeId="urn:microsoft.com/office/officeart/2005/8/layout/pyramid2" loCatId="list" qsTypeId="urn:microsoft.com/office/officeart/2005/8/quickstyle/3d7" qsCatId="3D" csTypeId="urn:microsoft.com/office/officeart/2005/8/colors/accent0_3" csCatId="mainScheme" phldr="1"/>
      <dgm:spPr/>
    </dgm:pt>
    <dgm:pt modelId="{94BC384E-0D39-438D-B41B-64A4C534EA90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на персонал учреждения, не участвующий непосредственно в процессе оказания платной услуги (АУП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1BCF6-9CC4-4961-B6FC-87C81786DD3E}" type="parTrans" cxnId="{CE4AC1EE-7E26-4D22-ABE4-E7903C94EC04}">
      <dgm:prSet/>
      <dgm:spPr/>
      <dgm:t>
        <a:bodyPr/>
        <a:lstStyle/>
        <a:p>
          <a:endParaRPr lang="ru-RU"/>
        </a:p>
      </dgm:t>
    </dgm:pt>
    <dgm:pt modelId="{DC83FCC0-0450-4224-8F9E-C8BDB36A07E0}" type="sibTrans" cxnId="{CE4AC1EE-7E26-4D22-ABE4-E7903C94EC04}">
      <dgm:prSet/>
      <dgm:spPr/>
      <dgm:t>
        <a:bodyPr/>
        <a:lstStyle/>
        <a:p>
          <a:endParaRPr lang="ru-RU"/>
        </a:p>
      </dgm:t>
    </dgm:pt>
    <dgm:pt modelId="{07BD4E20-C50D-4E76-97E2-2D7E7E8E2AB3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хозяйственные расходы - приобретение материальных запасов, оплата услуг связи, коммунальных услуг, обслуживание, ремонт объектов 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E1BAE-65F7-4323-8593-24BB052A1D4A}" type="parTrans" cxnId="{538BA527-9548-4511-9819-DC691C8AED82}">
      <dgm:prSet/>
      <dgm:spPr/>
      <dgm:t>
        <a:bodyPr/>
        <a:lstStyle/>
        <a:p>
          <a:endParaRPr lang="ru-RU"/>
        </a:p>
      </dgm:t>
    </dgm:pt>
    <dgm:pt modelId="{5C6D881B-B2EB-4E3F-A778-1C6527B6CCD2}" type="sibTrans" cxnId="{538BA527-9548-4511-9819-DC691C8AED82}">
      <dgm:prSet/>
      <dgm:spPr/>
      <dgm:t>
        <a:bodyPr/>
        <a:lstStyle/>
        <a:p>
          <a:endParaRPr lang="ru-RU"/>
        </a:p>
      </dgm:t>
    </dgm:pt>
    <dgm:pt modelId="{66177E50-44DD-4083-96CE-0B2A1A46B887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на уплату налогов (кроме налогов на фонд оплаты труда), пошлины и иные обязательные платежи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7CA75-8B19-4EDB-9CD9-4BC1E98FFAB0}" type="parTrans" cxnId="{A5A978F7-3F8B-4D96-B515-97EB3BABDC17}">
      <dgm:prSet/>
      <dgm:spPr/>
      <dgm:t>
        <a:bodyPr/>
        <a:lstStyle/>
        <a:p>
          <a:endParaRPr lang="ru-RU"/>
        </a:p>
      </dgm:t>
    </dgm:pt>
    <dgm:pt modelId="{AA350B01-60C9-4AF8-BB7F-2C0446B13A94}" type="sibTrans" cxnId="{A5A978F7-3F8B-4D96-B515-97EB3BABDC17}">
      <dgm:prSet/>
      <dgm:spPr/>
      <dgm:t>
        <a:bodyPr/>
        <a:lstStyle/>
        <a:p>
          <a:endParaRPr lang="ru-RU"/>
        </a:p>
      </dgm:t>
    </dgm:pt>
    <dgm:pt modelId="{C4CA1202-8C81-4CBE-B396-116C48B751A0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(амортизация) на здания, сооружения и другие основные фонды, непосредственно не связанные с оказанием платной услуги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54CB6-B564-49DF-A8E5-B91BA6C582D7}" type="parTrans" cxnId="{ECEB3C82-87F2-48B7-8435-516772C69712}">
      <dgm:prSet/>
      <dgm:spPr/>
      <dgm:t>
        <a:bodyPr/>
        <a:lstStyle/>
        <a:p>
          <a:endParaRPr lang="ru-RU"/>
        </a:p>
      </dgm:t>
    </dgm:pt>
    <dgm:pt modelId="{AC9CE794-9F0F-4197-8CDA-A53D853E8A3B}" type="sibTrans" cxnId="{ECEB3C82-87F2-48B7-8435-516772C69712}">
      <dgm:prSet/>
      <dgm:spPr/>
      <dgm:t>
        <a:bodyPr/>
        <a:lstStyle/>
        <a:p>
          <a:endParaRPr lang="ru-RU"/>
        </a:p>
      </dgm:t>
    </dgm:pt>
    <dgm:pt modelId="{C47A8992-6930-4F43-A6EA-CF331364D0B2}" type="pres">
      <dgm:prSet presAssocID="{E31E09E1-6444-4BEC-AA25-D04E88E04B3B}" presName="compositeShape" presStyleCnt="0">
        <dgm:presLayoutVars>
          <dgm:dir/>
          <dgm:resizeHandles/>
        </dgm:presLayoutVars>
      </dgm:prSet>
      <dgm:spPr/>
    </dgm:pt>
    <dgm:pt modelId="{F47B5DE8-D924-4E5D-A39E-336AE1809CBD}" type="pres">
      <dgm:prSet presAssocID="{E31E09E1-6444-4BEC-AA25-D04E88E04B3B}" presName="pyramid" presStyleLbl="node1" presStyleIdx="0" presStyleCnt="1"/>
      <dgm:spPr/>
    </dgm:pt>
    <dgm:pt modelId="{ABEE356F-8E0C-4288-9F1E-D56D16C2D854}" type="pres">
      <dgm:prSet presAssocID="{E31E09E1-6444-4BEC-AA25-D04E88E04B3B}" presName="theList" presStyleCnt="0"/>
      <dgm:spPr/>
    </dgm:pt>
    <dgm:pt modelId="{1B86CBBF-128E-46DC-B868-B427B24BCA47}" type="pres">
      <dgm:prSet presAssocID="{94BC384E-0D39-438D-B41B-64A4C534EA90}" presName="aNode" presStyleLbl="fgAcc1" presStyleIdx="0" presStyleCnt="4" custScaleX="159930" custScaleY="147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3A78D-8304-4819-9F5C-494FC843842C}" type="pres">
      <dgm:prSet presAssocID="{94BC384E-0D39-438D-B41B-64A4C534EA90}" presName="aSpace" presStyleCnt="0"/>
      <dgm:spPr/>
    </dgm:pt>
    <dgm:pt modelId="{FD0AF5E5-C32D-4758-9698-10382A99888F}" type="pres">
      <dgm:prSet presAssocID="{07BD4E20-C50D-4E76-97E2-2D7E7E8E2AB3}" presName="aNode" presStyleLbl="fgAcc1" presStyleIdx="1" presStyleCnt="4" custScaleX="159930" custScaleY="147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08197-6544-4A0A-889A-C2D06578AB12}" type="pres">
      <dgm:prSet presAssocID="{07BD4E20-C50D-4E76-97E2-2D7E7E8E2AB3}" presName="aSpace" presStyleCnt="0"/>
      <dgm:spPr/>
    </dgm:pt>
    <dgm:pt modelId="{763DF0FD-5384-4E9E-ABC8-7985D76F5F62}" type="pres">
      <dgm:prSet presAssocID="{66177E50-44DD-4083-96CE-0B2A1A46B887}" presName="aNode" presStyleLbl="fgAcc1" presStyleIdx="2" presStyleCnt="4" custScaleX="159930" custScaleY="147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8EA1C-971B-4C3C-ABAD-B0187EB0CC1B}" type="pres">
      <dgm:prSet presAssocID="{66177E50-44DD-4083-96CE-0B2A1A46B887}" presName="aSpace" presStyleCnt="0"/>
      <dgm:spPr/>
    </dgm:pt>
    <dgm:pt modelId="{65766A46-B73A-44D4-9037-820AC96C84D6}" type="pres">
      <dgm:prSet presAssocID="{C4CA1202-8C81-4CBE-B396-116C48B751A0}" presName="aNode" presStyleLbl="fgAcc1" presStyleIdx="3" presStyleCnt="4" custScaleX="159930" custScaleY="147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7B7E0-76B3-42B0-A225-9A3DA4E5954E}" type="pres">
      <dgm:prSet presAssocID="{C4CA1202-8C81-4CBE-B396-116C48B751A0}" presName="aSpace" presStyleCnt="0"/>
      <dgm:spPr/>
    </dgm:pt>
  </dgm:ptLst>
  <dgm:cxnLst>
    <dgm:cxn modelId="{F25DC670-6287-4E26-AECE-4F268276F90D}" type="presOf" srcId="{66177E50-44DD-4083-96CE-0B2A1A46B887}" destId="{763DF0FD-5384-4E9E-ABC8-7985D76F5F62}" srcOrd="0" destOrd="0" presId="urn:microsoft.com/office/officeart/2005/8/layout/pyramid2"/>
    <dgm:cxn modelId="{7C9A68F4-8460-4477-8676-6BEC51FB91F9}" type="presOf" srcId="{E31E09E1-6444-4BEC-AA25-D04E88E04B3B}" destId="{C47A8992-6930-4F43-A6EA-CF331364D0B2}" srcOrd="0" destOrd="0" presId="urn:microsoft.com/office/officeart/2005/8/layout/pyramid2"/>
    <dgm:cxn modelId="{C8E402B5-0F0A-4AAB-A62F-1D70017F5709}" type="presOf" srcId="{C4CA1202-8C81-4CBE-B396-116C48B751A0}" destId="{65766A46-B73A-44D4-9037-820AC96C84D6}" srcOrd="0" destOrd="0" presId="urn:microsoft.com/office/officeart/2005/8/layout/pyramid2"/>
    <dgm:cxn modelId="{CE4AC1EE-7E26-4D22-ABE4-E7903C94EC04}" srcId="{E31E09E1-6444-4BEC-AA25-D04E88E04B3B}" destId="{94BC384E-0D39-438D-B41B-64A4C534EA90}" srcOrd="0" destOrd="0" parTransId="{2841BCF6-9CC4-4961-B6FC-87C81786DD3E}" sibTransId="{DC83FCC0-0450-4224-8F9E-C8BDB36A07E0}"/>
    <dgm:cxn modelId="{A5A978F7-3F8B-4D96-B515-97EB3BABDC17}" srcId="{E31E09E1-6444-4BEC-AA25-D04E88E04B3B}" destId="{66177E50-44DD-4083-96CE-0B2A1A46B887}" srcOrd="2" destOrd="0" parTransId="{88D7CA75-8B19-4EDB-9CD9-4BC1E98FFAB0}" sibTransId="{AA350B01-60C9-4AF8-BB7F-2C0446B13A94}"/>
    <dgm:cxn modelId="{F7A9D9ED-1D28-4630-9862-F38E0C817205}" type="presOf" srcId="{94BC384E-0D39-438D-B41B-64A4C534EA90}" destId="{1B86CBBF-128E-46DC-B868-B427B24BCA47}" srcOrd="0" destOrd="0" presId="urn:microsoft.com/office/officeart/2005/8/layout/pyramid2"/>
    <dgm:cxn modelId="{ECEB3C82-87F2-48B7-8435-516772C69712}" srcId="{E31E09E1-6444-4BEC-AA25-D04E88E04B3B}" destId="{C4CA1202-8C81-4CBE-B396-116C48B751A0}" srcOrd="3" destOrd="0" parTransId="{23B54CB6-B564-49DF-A8E5-B91BA6C582D7}" sibTransId="{AC9CE794-9F0F-4197-8CDA-A53D853E8A3B}"/>
    <dgm:cxn modelId="{A67F25E4-A4EB-4F8E-B772-A18B0FCBA49C}" type="presOf" srcId="{07BD4E20-C50D-4E76-97E2-2D7E7E8E2AB3}" destId="{FD0AF5E5-C32D-4758-9698-10382A99888F}" srcOrd="0" destOrd="0" presId="urn:microsoft.com/office/officeart/2005/8/layout/pyramid2"/>
    <dgm:cxn modelId="{538BA527-9548-4511-9819-DC691C8AED82}" srcId="{E31E09E1-6444-4BEC-AA25-D04E88E04B3B}" destId="{07BD4E20-C50D-4E76-97E2-2D7E7E8E2AB3}" srcOrd="1" destOrd="0" parTransId="{0A8E1BAE-65F7-4323-8593-24BB052A1D4A}" sibTransId="{5C6D881B-B2EB-4E3F-A778-1C6527B6CCD2}"/>
    <dgm:cxn modelId="{C2629B17-2AAB-4223-9CAE-A912B7112A17}" type="presParOf" srcId="{C47A8992-6930-4F43-A6EA-CF331364D0B2}" destId="{F47B5DE8-D924-4E5D-A39E-336AE1809CBD}" srcOrd="0" destOrd="0" presId="urn:microsoft.com/office/officeart/2005/8/layout/pyramid2"/>
    <dgm:cxn modelId="{D65DE110-B3CF-4592-B715-C0B7AABE7C7C}" type="presParOf" srcId="{C47A8992-6930-4F43-A6EA-CF331364D0B2}" destId="{ABEE356F-8E0C-4288-9F1E-D56D16C2D854}" srcOrd="1" destOrd="0" presId="urn:microsoft.com/office/officeart/2005/8/layout/pyramid2"/>
    <dgm:cxn modelId="{8FA8A4FD-EDB0-482F-9177-F0ACCD07B42B}" type="presParOf" srcId="{ABEE356F-8E0C-4288-9F1E-D56D16C2D854}" destId="{1B86CBBF-128E-46DC-B868-B427B24BCA47}" srcOrd="0" destOrd="0" presId="urn:microsoft.com/office/officeart/2005/8/layout/pyramid2"/>
    <dgm:cxn modelId="{C4064033-659F-4106-8329-5111A9D1742D}" type="presParOf" srcId="{ABEE356F-8E0C-4288-9F1E-D56D16C2D854}" destId="{B433A78D-8304-4819-9F5C-494FC843842C}" srcOrd="1" destOrd="0" presId="urn:microsoft.com/office/officeart/2005/8/layout/pyramid2"/>
    <dgm:cxn modelId="{9FF40106-DBD7-4599-AEDB-DE4AA40797F7}" type="presParOf" srcId="{ABEE356F-8E0C-4288-9F1E-D56D16C2D854}" destId="{FD0AF5E5-C32D-4758-9698-10382A99888F}" srcOrd="2" destOrd="0" presId="urn:microsoft.com/office/officeart/2005/8/layout/pyramid2"/>
    <dgm:cxn modelId="{59F28EC3-F2C4-4EAC-9AF5-B90066F8C5CE}" type="presParOf" srcId="{ABEE356F-8E0C-4288-9F1E-D56D16C2D854}" destId="{CD408197-6544-4A0A-889A-C2D06578AB12}" srcOrd="3" destOrd="0" presId="urn:microsoft.com/office/officeart/2005/8/layout/pyramid2"/>
    <dgm:cxn modelId="{5BCA586D-5558-4EF0-8E73-2BCC0CED8D75}" type="presParOf" srcId="{ABEE356F-8E0C-4288-9F1E-D56D16C2D854}" destId="{763DF0FD-5384-4E9E-ABC8-7985D76F5F62}" srcOrd="4" destOrd="0" presId="urn:microsoft.com/office/officeart/2005/8/layout/pyramid2"/>
    <dgm:cxn modelId="{21659CA6-8271-4618-ACDF-657E0E93DF4E}" type="presParOf" srcId="{ABEE356F-8E0C-4288-9F1E-D56D16C2D854}" destId="{1118EA1C-971B-4C3C-ABAD-B0187EB0CC1B}" srcOrd="5" destOrd="0" presId="urn:microsoft.com/office/officeart/2005/8/layout/pyramid2"/>
    <dgm:cxn modelId="{61635B34-5CC2-47B0-817E-699895E6925E}" type="presParOf" srcId="{ABEE356F-8E0C-4288-9F1E-D56D16C2D854}" destId="{65766A46-B73A-44D4-9037-820AC96C84D6}" srcOrd="6" destOrd="0" presId="urn:microsoft.com/office/officeart/2005/8/layout/pyramid2"/>
    <dgm:cxn modelId="{7501E822-1823-4607-B52C-9F50B2A17BAB}" type="presParOf" srcId="{ABEE356F-8E0C-4288-9F1E-D56D16C2D854}" destId="{4D67B7E0-76B3-42B0-A225-9A3DA4E5954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5E1472-2FC9-4CFB-A248-1F54BF1AB277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E69EFF-D18E-4E64-AF91-08B1B299CFB3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         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прибыль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F3BF46-EB0F-498E-8120-1FE48B4D2E92}" type="parTrans" cxnId="{6B633BB7-F390-4261-A4BA-E9A81C0AF2A0}">
      <dgm:prSet/>
      <dgm:spPr/>
      <dgm:t>
        <a:bodyPr/>
        <a:lstStyle/>
        <a:p>
          <a:endParaRPr lang="ru-RU"/>
        </a:p>
      </dgm:t>
    </dgm:pt>
    <dgm:pt modelId="{B79111CA-6F1F-4CC8-944A-4B5E4E2FE26D}" type="sibTrans" cxnId="{6B633BB7-F390-4261-A4BA-E9A81C0AF2A0}">
      <dgm:prSet/>
      <dgm:spPr/>
      <dgm:t>
        <a:bodyPr/>
        <a:lstStyle/>
        <a:p>
          <a:endParaRPr lang="ru-RU"/>
        </a:p>
      </dgm:t>
    </dgm:pt>
    <dgm:pt modelId="{7DBC643A-9C49-4A94-8D45-93809BF71FD4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           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E1B45E-6249-4F96-8FD3-518D9B17B744}" type="parTrans" cxnId="{8D6448F3-4C59-4F47-AB19-9B9E27AF151C}">
      <dgm:prSet/>
      <dgm:spPr/>
      <dgm:t>
        <a:bodyPr/>
        <a:lstStyle/>
        <a:p>
          <a:endParaRPr lang="ru-RU"/>
        </a:p>
      </dgm:t>
    </dgm:pt>
    <dgm:pt modelId="{B6C821C7-8227-424D-817F-E38FE0CFDA21}" type="sibTrans" cxnId="{8D6448F3-4C59-4F47-AB19-9B9E27AF151C}">
      <dgm:prSet/>
      <dgm:spPr/>
      <dgm:t>
        <a:bodyPr/>
        <a:lstStyle/>
        <a:p>
          <a:endParaRPr lang="ru-RU"/>
        </a:p>
      </dgm:t>
    </dgm:pt>
    <dgm:pt modelId="{535D52E0-A328-4E46-9983-5EEFA62E9049}" type="pres">
      <dgm:prSet presAssocID="{445E1472-2FC9-4CFB-A248-1F54BF1AB27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E7A7AF-218E-413C-B263-08E60F157EA8}" type="pres">
      <dgm:prSet presAssocID="{1CE69EFF-D18E-4E64-AF91-08B1B299CFB3}" presName="comp" presStyleCnt="0"/>
      <dgm:spPr/>
    </dgm:pt>
    <dgm:pt modelId="{65C59023-9354-4720-8D93-383B04AD597A}" type="pres">
      <dgm:prSet presAssocID="{1CE69EFF-D18E-4E64-AF91-08B1B299CFB3}" presName="box" presStyleLbl="node1" presStyleIdx="0" presStyleCnt="2" custLinFactNeighborX="2768"/>
      <dgm:spPr/>
      <dgm:t>
        <a:bodyPr/>
        <a:lstStyle/>
        <a:p>
          <a:endParaRPr lang="ru-RU"/>
        </a:p>
      </dgm:t>
    </dgm:pt>
    <dgm:pt modelId="{458BB30A-DAB5-42A3-B314-0B45D05DB5AD}" type="pres">
      <dgm:prSet presAssocID="{1CE69EFF-D18E-4E64-AF91-08B1B299CFB3}" presName="img" presStyleLbl="fgImgPlace1" presStyleIdx="0" presStyleCnt="2" custScaleX="77343" custLinFactNeighborX="-11897" custLinFactNeighborY="19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5F5E623-9D7F-45C3-8603-CDDA9D3C7D11}" type="pres">
      <dgm:prSet presAssocID="{1CE69EFF-D18E-4E64-AF91-08B1B299CFB3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A97B6-5492-4463-8D14-3156F626A8B3}" type="pres">
      <dgm:prSet presAssocID="{B79111CA-6F1F-4CC8-944A-4B5E4E2FE26D}" presName="spacer" presStyleCnt="0"/>
      <dgm:spPr/>
    </dgm:pt>
    <dgm:pt modelId="{ADBFFF46-057B-4F4E-B3A4-1A664749B773}" type="pres">
      <dgm:prSet presAssocID="{7DBC643A-9C49-4A94-8D45-93809BF71FD4}" presName="comp" presStyleCnt="0"/>
      <dgm:spPr/>
    </dgm:pt>
    <dgm:pt modelId="{B37A72FD-3AFE-42EF-ABE4-E103CD3B9515}" type="pres">
      <dgm:prSet presAssocID="{7DBC643A-9C49-4A94-8D45-93809BF71FD4}" presName="box" presStyleLbl="node1" presStyleIdx="1" presStyleCnt="2"/>
      <dgm:spPr/>
      <dgm:t>
        <a:bodyPr/>
        <a:lstStyle/>
        <a:p>
          <a:endParaRPr lang="ru-RU"/>
        </a:p>
      </dgm:t>
    </dgm:pt>
    <dgm:pt modelId="{19C9879E-09DC-4F87-A2B1-685C93279CCB}" type="pres">
      <dgm:prSet presAssocID="{7DBC643A-9C49-4A94-8D45-93809BF71FD4}" presName="img" presStyleLbl="fgImgPlace1" presStyleIdx="1" presStyleCnt="2" custScaleX="71661" custLinFactNeighborX="-10122" custLinFactNeighborY="23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FFFA783-F580-4114-ADEA-1F66FE6BB5A7}" type="pres">
      <dgm:prSet presAssocID="{7DBC643A-9C49-4A94-8D45-93809BF71FD4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D1E8A5-6EB4-48C1-B6D8-B5B21AB5803E}" type="presOf" srcId="{1CE69EFF-D18E-4E64-AF91-08B1B299CFB3}" destId="{65C59023-9354-4720-8D93-383B04AD597A}" srcOrd="0" destOrd="0" presId="urn:microsoft.com/office/officeart/2005/8/layout/vList4"/>
    <dgm:cxn modelId="{1E08B79C-3B1F-43EC-A978-3EB44B43023A}" type="presOf" srcId="{445E1472-2FC9-4CFB-A248-1F54BF1AB277}" destId="{535D52E0-A328-4E46-9983-5EEFA62E9049}" srcOrd="0" destOrd="0" presId="urn:microsoft.com/office/officeart/2005/8/layout/vList4"/>
    <dgm:cxn modelId="{8D6448F3-4C59-4F47-AB19-9B9E27AF151C}" srcId="{445E1472-2FC9-4CFB-A248-1F54BF1AB277}" destId="{7DBC643A-9C49-4A94-8D45-93809BF71FD4}" srcOrd="1" destOrd="0" parTransId="{56E1B45E-6249-4F96-8FD3-518D9B17B744}" sibTransId="{B6C821C7-8227-424D-817F-E38FE0CFDA21}"/>
    <dgm:cxn modelId="{43B53239-A7BC-4229-89AD-F68397084B2F}" type="presOf" srcId="{7DBC643A-9C49-4A94-8D45-93809BF71FD4}" destId="{5FFFA783-F580-4114-ADEA-1F66FE6BB5A7}" srcOrd="1" destOrd="0" presId="urn:microsoft.com/office/officeart/2005/8/layout/vList4"/>
    <dgm:cxn modelId="{1034328A-23BC-4895-8294-44E2015B9F0E}" type="presOf" srcId="{7DBC643A-9C49-4A94-8D45-93809BF71FD4}" destId="{B37A72FD-3AFE-42EF-ABE4-E103CD3B9515}" srcOrd="0" destOrd="0" presId="urn:microsoft.com/office/officeart/2005/8/layout/vList4"/>
    <dgm:cxn modelId="{9C0218CB-5344-48D8-92D4-A7A96A112679}" type="presOf" srcId="{1CE69EFF-D18E-4E64-AF91-08B1B299CFB3}" destId="{45F5E623-9D7F-45C3-8603-CDDA9D3C7D11}" srcOrd="1" destOrd="0" presId="urn:microsoft.com/office/officeart/2005/8/layout/vList4"/>
    <dgm:cxn modelId="{6B633BB7-F390-4261-A4BA-E9A81C0AF2A0}" srcId="{445E1472-2FC9-4CFB-A248-1F54BF1AB277}" destId="{1CE69EFF-D18E-4E64-AF91-08B1B299CFB3}" srcOrd="0" destOrd="0" parTransId="{0DF3BF46-EB0F-498E-8120-1FE48B4D2E92}" sibTransId="{B79111CA-6F1F-4CC8-944A-4B5E4E2FE26D}"/>
    <dgm:cxn modelId="{ECB4EEE9-DD34-44B1-8EDF-C90676A27F2D}" type="presParOf" srcId="{535D52E0-A328-4E46-9983-5EEFA62E9049}" destId="{C9E7A7AF-218E-413C-B263-08E60F157EA8}" srcOrd="0" destOrd="0" presId="urn:microsoft.com/office/officeart/2005/8/layout/vList4"/>
    <dgm:cxn modelId="{289F8D6D-20FF-459D-84A2-0C8CE0209717}" type="presParOf" srcId="{C9E7A7AF-218E-413C-B263-08E60F157EA8}" destId="{65C59023-9354-4720-8D93-383B04AD597A}" srcOrd="0" destOrd="0" presId="urn:microsoft.com/office/officeart/2005/8/layout/vList4"/>
    <dgm:cxn modelId="{3EAF0C8D-DD42-43F2-98D7-96B06DC45FAD}" type="presParOf" srcId="{C9E7A7AF-218E-413C-B263-08E60F157EA8}" destId="{458BB30A-DAB5-42A3-B314-0B45D05DB5AD}" srcOrd="1" destOrd="0" presId="urn:microsoft.com/office/officeart/2005/8/layout/vList4"/>
    <dgm:cxn modelId="{6B03BCC1-54B7-4402-B834-867C45A29709}" type="presParOf" srcId="{C9E7A7AF-218E-413C-B263-08E60F157EA8}" destId="{45F5E623-9D7F-45C3-8603-CDDA9D3C7D11}" srcOrd="2" destOrd="0" presId="urn:microsoft.com/office/officeart/2005/8/layout/vList4"/>
    <dgm:cxn modelId="{1E73C4DA-974C-4205-A4D8-211FD97AA84C}" type="presParOf" srcId="{535D52E0-A328-4E46-9983-5EEFA62E9049}" destId="{8B1A97B6-5492-4463-8D14-3156F626A8B3}" srcOrd="1" destOrd="0" presId="urn:microsoft.com/office/officeart/2005/8/layout/vList4"/>
    <dgm:cxn modelId="{B338A453-B02F-4227-8A2F-3E42EE91DD18}" type="presParOf" srcId="{535D52E0-A328-4E46-9983-5EEFA62E9049}" destId="{ADBFFF46-057B-4F4E-B3A4-1A664749B773}" srcOrd="2" destOrd="0" presId="urn:microsoft.com/office/officeart/2005/8/layout/vList4"/>
    <dgm:cxn modelId="{5B47ADF6-5EC5-4261-A2C8-18E7EAFE6801}" type="presParOf" srcId="{ADBFFF46-057B-4F4E-B3A4-1A664749B773}" destId="{B37A72FD-3AFE-42EF-ABE4-E103CD3B9515}" srcOrd="0" destOrd="0" presId="urn:microsoft.com/office/officeart/2005/8/layout/vList4"/>
    <dgm:cxn modelId="{08824A2B-BF70-4EB5-868A-441C66BD8F14}" type="presParOf" srcId="{ADBFFF46-057B-4F4E-B3A4-1A664749B773}" destId="{19C9879E-09DC-4F87-A2B1-685C93279CCB}" srcOrd="1" destOrd="0" presId="urn:microsoft.com/office/officeart/2005/8/layout/vList4"/>
    <dgm:cxn modelId="{3BB5DDE6-5910-4D48-8CE2-46BD615D0054}" type="presParOf" srcId="{ADBFFF46-057B-4F4E-B3A4-1A664749B773}" destId="{5FFFA783-F580-4114-ADEA-1F66FE6BB5A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2328DA-E5FB-4624-93ED-DF443A63B776}" type="doc">
      <dgm:prSet loTypeId="urn:microsoft.com/office/officeart/2005/8/layout/target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1CEF701-5322-4DD8-B891-8868D4741634}">
      <dgm:prSet phldrT="[Текст]" custT="1"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2800" b="1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УЧЕТНАЯ ПОЛИТИКА УЧРЕЖДЕНИЯ</a:t>
          </a:r>
          <a:endParaRPr lang="ru-RU" sz="2800" b="1" i="1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A5B153-ADBF-443F-9FF5-F73F89C27770}" type="parTrans" cxnId="{B25C6F44-DB22-42A3-A13D-C1B612B73036}">
      <dgm:prSet/>
      <dgm:spPr/>
      <dgm:t>
        <a:bodyPr/>
        <a:lstStyle/>
        <a:p>
          <a:endParaRPr lang="ru-RU"/>
        </a:p>
      </dgm:t>
    </dgm:pt>
    <dgm:pt modelId="{135D663A-B45F-4132-BE72-DBCA8B2D63DA}" type="sibTrans" cxnId="{B25C6F44-DB22-42A3-A13D-C1B612B73036}">
      <dgm:prSet/>
      <dgm:spPr/>
      <dgm:t>
        <a:bodyPr/>
        <a:lstStyle/>
        <a:p>
          <a:endParaRPr lang="ru-RU"/>
        </a:p>
      </dgm:t>
    </dgm:pt>
    <dgm:pt modelId="{3EBAC196-AC86-4A0F-890E-080001C400BD}">
      <dgm:prSet phldrT="[Текст]" custT="1"/>
      <dgm:spPr>
        <a:ln>
          <a:noFill/>
        </a:ln>
        <a:effectLst>
          <a:glow rad="63500">
            <a:schemeClr val="accent5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Конкретный перечень прямых  расходов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BF6ABA-9120-405A-BBDC-95ECE5AC8287}" type="parTrans" cxnId="{83FFADAE-4E16-47BF-8885-4B4DDEFC2698}">
      <dgm:prSet/>
      <dgm:spPr/>
      <dgm:t>
        <a:bodyPr/>
        <a:lstStyle/>
        <a:p>
          <a:endParaRPr lang="ru-RU"/>
        </a:p>
      </dgm:t>
    </dgm:pt>
    <dgm:pt modelId="{D20B983C-DE00-4FCE-9765-33B5B76EAC9E}" type="sibTrans" cxnId="{83FFADAE-4E16-47BF-8885-4B4DDEFC2698}">
      <dgm:prSet/>
      <dgm:spPr/>
      <dgm:t>
        <a:bodyPr/>
        <a:lstStyle/>
        <a:p>
          <a:endParaRPr lang="ru-RU"/>
        </a:p>
      </dgm:t>
    </dgm:pt>
    <dgm:pt modelId="{41DFB2D6-EA11-46B3-81DB-EE9D88439A18}">
      <dgm:prSet phldrT="[Текст]" custT="1"/>
      <dgm:spPr>
        <a:ln>
          <a:noFill/>
        </a:ln>
        <a:effectLst>
          <a:glow rad="635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Конкретный перечень общехозяйственных расходов 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CBB70E-AC2E-4DD6-BE57-6168085793F9}" type="parTrans" cxnId="{1A9113C3-960B-43C7-A92A-38E41B79EC97}">
      <dgm:prSet/>
      <dgm:spPr/>
      <dgm:t>
        <a:bodyPr/>
        <a:lstStyle/>
        <a:p>
          <a:endParaRPr lang="ru-RU"/>
        </a:p>
      </dgm:t>
    </dgm:pt>
    <dgm:pt modelId="{BEC452C9-D65D-4DC0-AA43-08697D7E8807}" type="sibTrans" cxnId="{1A9113C3-960B-43C7-A92A-38E41B79EC97}">
      <dgm:prSet/>
      <dgm:spPr/>
      <dgm:t>
        <a:bodyPr/>
        <a:lstStyle/>
        <a:p>
          <a:endParaRPr lang="ru-RU"/>
        </a:p>
      </dgm:t>
    </dgm:pt>
    <dgm:pt modelId="{53EC2133-858A-4C03-8581-77A575009374}">
      <dgm:prSet phldrT="[Текст]" custT="1"/>
      <dgm:spPr>
        <a:ln>
          <a:noFill/>
        </a:ln>
        <a:effectLst>
          <a:glow rad="63500">
            <a:schemeClr val="accent1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endParaRPr lang="ru-RU" sz="2800" dirty="0" smtClean="0"/>
        </a:p>
        <a:p>
          <a:pPr algn="l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 распределения общехозяйственных расходов</a:t>
          </a:r>
          <a:endParaRPr lang="ru-RU" sz="28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3CDF09-827E-4B88-A0C6-1BB1C48F4192}" type="parTrans" cxnId="{447F41DD-7E66-42A7-A0ED-FBB9916E8F85}">
      <dgm:prSet/>
      <dgm:spPr/>
      <dgm:t>
        <a:bodyPr/>
        <a:lstStyle/>
        <a:p>
          <a:endParaRPr lang="ru-RU"/>
        </a:p>
      </dgm:t>
    </dgm:pt>
    <dgm:pt modelId="{A1495998-6E4B-4294-845D-7CB3EB43B4C1}" type="sibTrans" cxnId="{447F41DD-7E66-42A7-A0ED-FBB9916E8F85}">
      <dgm:prSet/>
      <dgm:spPr/>
      <dgm:t>
        <a:bodyPr/>
        <a:lstStyle/>
        <a:p>
          <a:endParaRPr lang="ru-RU"/>
        </a:p>
      </dgm:t>
    </dgm:pt>
    <dgm:pt modelId="{9AB5B242-0B2D-48F2-99E1-16D3C71F2948}">
      <dgm:prSet phldrT="[Текст]" custT="1"/>
      <dgm:spPr>
        <a:ln>
          <a:noFill/>
        </a:ln>
        <a:effectLst>
          <a:glow rad="63500">
            <a:schemeClr val="accent2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особенности налогового учета в разрезе видов налогов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70B4E9-9A27-465F-B0A4-13222EB608EC}" type="parTrans" cxnId="{CA599747-4C20-4560-9687-6C5EFE406A20}">
      <dgm:prSet/>
      <dgm:spPr/>
      <dgm:t>
        <a:bodyPr/>
        <a:lstStyle/>
        <a:p>
          <a:endParaRPr lang="ru-RU"/>
        </a:p>
      </dgm:t>
    </dgm:pt>
    <dgm:pt modelId="{72834491-FC1B-46BB-8EE7-0A22661C26E2}" type="sibTrans" cxnId="{CA599747-4C20-4560-9687-6C5EFE406A20}">
      <dgm:prSet/>
      <dgm:spPr/>
      <dgm:t>
        <a:bodyPr/>
        <a:lstStyle/>
        <a:p>
          <a:endParaRPr lang="ru-RU"/>
        </a:p>
      </dgm:t>
    </dgm:pt>
    <dgm:pt modelId="{64DEC5D0-4065-4B5E-8111-417436228BB5}" type="pres">
      <dgm:prSet presAssocID="{E32328DA-E5FB-4624-93ED-DF443A63B7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301E7E-2F59-43B8-86BC-86CE52FD543E}" type="pres">
      <dgm:prSet presAssocID="{21CEF701-5322-4DD8-B891-8868D4741634}" presName="circle1" presStyleLbl="node1" presStyleIdx="0" presStyleCnt="5"/>
      <dgm:spPr/>
    </dgm:pt>
    <dgm:pt modelId="{E80E76A8-BF7F-4FF1-B0E1-EB3FD614EFD7}" type="pres">
      <dgm:prSet presAssocID="{21CEF701-5322-4DD8-B891-8868D4741634}" presName="space" presStyleCnt="0"/>
      <dgm:spPr/>
    </dgm:pt>
    <dgm:pt modelId="{90490673-F6C5-4FB5-ACFC-72AFF0B3AEC3}" type="pres">
      <dgm:prSet presAssocID="{21CEF701-5322-4DD8-B891-8868D4741634}" presName="rect1" presStyleLbl="alignAcc1" presStyleIdx="0" presStyleCnt="5" custScaleY="100000" custLinFactNeighborX="447" custLinFactNeighborY="1445"/>
      <dgm:spPr/>
      <dgm:t>
        <a:bodyPr/>
        <a:lstStyle/>
        <a:p>
          <a:endParaRPr lang="ru-RU"/>
        </a:p>
      </dgm:t>
    </dgm:pt>
    <dgm:pt modelId="{AADBAEB3-6139-4143-B9B3-70B2BE51FF56}" type="pres">
      <dgm:prSet presAssocID="{3EBAC196-AC86-4A0F-890E-080001C400BD}" presName="vertSpace2" presStyleLbl="node1" presStyleIdx="0" presStyleCnt="5"/>
      <dgm:spPr/>
    </dgm:pt>
    <dgm:pt modelId="{157F0485-E70B-4374-AD34-37451A3DC78F}" type="pres">
      <dgm:prSet presAssocID="{3EBAC196-AC86-4A0F-890E-080001C400BD}" presName="circle2" presStyleLbl="node1" presStyleIdx="1" presStyleCnt="5"/>
      <dgm:spPr/>
    </dgm:pt>
    <dgm:pt modelId="{0BAA4D51-5697-4457-A757-2C7CD99BC673}" type="pres">
      <dgm:prSet presAssocID="{3EBAC196-AC86-4A0F-890E-080001C400BD}" presName="rect2" presStyleLbl="alignAcc1" presStyleIdx="1" presStyleCnt="5" custScaleY="97968" custLinFactNeighborX="447" custLinFactNeighborY="448"/>
      <dgm:spPr/>
      <dgm:t>
        <a:bodyPr/>
        <a:lstStyle/>
        <a:p>
          <a:endParaRPr lang="ru-RU"/>
        </a:p>
      </dgm:t>
    </dgm:pt>
    <dgm:pt modelId="{E5A245A4-1210-4C74-B806-ECDB6851C8D0}" type="pres">
      <dgm:prSet presAssocID="{41DFB2D6-EA11-46B3-81DB-EE9D88439A18}" presName="vertSpace3" presStyleLbl="node1" presStyleIdx="1" presStyleCnt="5"/>
      <dgm:spPr/>
    </dgm:pt>
    <dgm:pt modelId="{5BCA4471-B346-4940-A578-D3160A30CD99}" type="pres">
      <dgm:prSet presAssocID="{41DFB2D6-EA11-46B3-81DB-EE9D88439A18}" presName="circle3" presStyleLbl="node1" presStyleIdx="2" presStyleCnt="5"/>
      <dgm:spPr/>
    </dgm:pt>
    <dgm:pt modelId="{BFD57A64-C96A-4922-B5F9-FFD5AA990ADD}" type="pres">
      <dgm:prSet presAssocID="{41DFB2D6-EA11-46B3-81DB-EE9D88439A18}" presName="rect3" presStyleLbl="alignAcc1" presStyleIdx="2" presStyleCnt="5" custScaleY="96334"/>
      <dgm:spPr/>
      <dgm:t>
        <a:bodyPr/>
        <a:lstStyle/>
        <a:p>
          <a:endParaRPr lang="ru-RU"/>
        </a:p>
      </dgm:t>
    </dgm:pt>
    <dgm:pt modelId="{9FCA3803-AAFC-4D35-9BCC-25FF61E11E1C}" type="pres">
      <dgm:prSet presAssocID="{53EC2133-858A-4C03-8581-77A575009374}" presName="vertSpace4" presStyleLbl="node1" presStyleIdx="2" presStyleCnt="5"/>
      <dgm:spPr/>
    </dgm:pt>
    <dgm:pt modelId="{B0993D47-9F75-46C1-8888-C739BB3DDCA4}" type="pres">
      <dgm:prSet presAssocID="{53EC2133-858A-4C03-8581-77A575009374}" presName="circle4" presStyleLbl="node1" presStyleIdx="3" presStyleCnt="5"/>
      <dgm:spPr/>
    </dgm:pt>
    <dgm:pt modelId="{92BF19D4-B2CF-407D-BDF6-5F332E11DB25}" type="pres">
      <dgm:prSet presAssocID="{53EC2133-858A-4C03-8581-77A575009374}" presName="rect4" presStyleLbl="alignAcc1" presStyleIdx="3" presStyleCnt="5" custScaleY="57782" custLinFactNeighborX="447" custLinFactNeighborY="-17228"/>
      <dgm:spPr/>
      <dgm:t>
        <a:bodyPr/>
        <a:lstStyle/>
        <a:p>
          <a:endParaRPr lang="ru-RU"/>
        </a:p>
      </dgm:t>
    </dgm:pt>
    <dgm:pt modelId="{CE84A7BC-14B1-4BF3-857F-5DABE3683D63}" type="pres">
      <dgm:prSet presAssocID="{9AB5B242-0B2D-48F2-99E1-16D3C71F2948}" presName="vertSpace5" presStyleLbl="node1" presStyleIdx="3" presStyleCnt="5"/>
      <dgm:spPr/>
    </dgm:pt>
    <dgm:pt modelId="{86C149E4-6F62-4B20-94B2-4E635E5BE32D}" type="pres">
      <dgm:prSet presAssocID="{9AB5B242-0B2D-48F2-99E1-16D3C71F2948}" presName="circle5" presStyleLbl="node1" presStyleIdx="4" presStyleCnt="5"/>
      <dgm:spPr/>
    </dgm:pt>
    <dgm:pt modelId="{94D23E2D-9D17-4089-B54C-403AFF37A5C0}" type="pres">
      <dgm:prSet presAssocID="{9AB5B242-0B2D-48F2-99E1-16D3C71F2948}" presName="rect5" presStyleLbl="alignAcc1" presStyleIdx="4" presStyleCnt="5" custScaleY="96111" custLinFactNeighborX="447" custLinFactNeighborY="36806"/>
      <dgm:spPr/>
      <dgm:t>
        <a:bodyPr/>
        <a:lstStyle/>
        <a:p>
          <a:endParaRPr lang="ru-RU"/>
        </a:p>
      </dgm:t>
    </dgm:pt>
    <dgm:pt modelId="{E71DFAB0-D8B8-4CA6-8DCD-F4C0426F7862}" type="pres">
      <dgm:prSet presAssocID="{21CEF701-5322-4DD8-B891-8868D474163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30B4A-9E36-46E5-B648-F9C2CE74D8C8}" type="pres">
      <dgm:prSet presAssocID="{3EBAC196-AC86-4A0F-890E-080001C400BD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2F2CC-E146-46A1-BB4F-166F2FCA6E35}" type="pres">
      <dgm:prSet presAssocID="{41DFB2D6-EA11-46B3-81DB-EE9D88439A18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839CF-6443-4B09-AE0F-AE10586D030F}" type="pres">
      <dgm:prSet presAssocID="{53EC2133-858A-4C03-8581-77A5750093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7E952-E1DC-457E-9BF0-B5E396F8AFD4}" type="pres">
      <dgm:prSet presAssocID="{9AB5B242-0B2D-48F2-99E1-16D3C71F294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0BB52D-0155-426D-A12D-37C1C6FE5E29}" type="presOf" srcId="{53EC2133-858A-4C03-8581-77A575009374}" destId="{8F6839CF-6443-4B09-AE0F-AE10586D030F}" srcOrd="1" destOrd="0" presId="urn:microsoft.com/office/officeart/2005/8/layout/target3"/>
    <dgm:cxn modelId="{C7B38FB8-A01B-4B48-859C-CC2562833EC3}" type="presOf" srcId="{41DFB2D6-EA11-46B3-81DB-EE9D88439A18}" destId="{BB62F2CC-E146-46A1-BB4F-166F2FCA6E35}" srcOrd="1" destOrd="0" presId="urn:microsoft.com/office/officeart/2005/8/layout/target3"/>
    <dgm:cxn modelId="{53AC745A-40AB-437D-8123-57739E55F397}" type="presOf" srcId="{21CEF701-5322-4DD8-B891-8868D4741634}" destId="{E71DFAB0-D8B8-4CA6-8DCD-F4C0426F7862}" srcOrd="1" destOrd="0" presId="urn:microsoft.com/office/officeart/2005/8/layout/target3"/>
    <dgm:cxn modelId="{447F41DD-7E66-42A7-A0ED-FBB9916E8F85}" srcId="{E32328DA-E5FB-4624-93ED-DF443A63B776}" destId="{53EC2133-858A-4C03-8581-77A575009374}" srcOrd="3" destOrd="0" parTransId="{4A3CDF09-827E-4B88-A0C6-1BB1C48F4192}" sibTransId="{A1495998-6E4B-4294-845D-7CB3EB43B4C1}"/>
    <dgm:cxn modelId="{EBF9340C-5831-4042-A0B0-4D4B9B653D5A}" type="presOf" srcId="{53EC2133-858A-4C03-8581-77A575009374}" destId="{92BF19D4-B2CF-407D-BDF6-5F332E11DB25}" srcOrd="0" destOrd="0" presId="urn:microsoft.com/office/officeart/2005/8/layout/target3"/>
    <dgm:cxn modelId="{1A9113C3-960B-43C7-A92A-38E41B79EC97}" srcId="{E32328DA-E5FB-4624-93ED-DF443A63B776}" destId="{41DFB2D6-EA11-46B3-81DB-EE9D88439A18}" srcOrd="2" destOrd="0" parTransId="{B4CBB70E-AC2E-4DD6-BE57-6168085793F9}" sibTransId="{BEC452C9-D65D-4DC0-AA43-08697D7E8807}"/>
    <dgm:cxn modelId="{CA599747-4C20-4560-9687-6C5EFE406A20}" srcId="{E32328DA-E5FB-4624-93ED-DF443A63B776}" destId="{9AB5B242-0B2D-48F2-99E1-16D3C71F2948}" srcOrd="4" destOrd="0" parTransId="{D770B4E9-9A27-465F-B0A4-13222EB608EC}" sibTransId="{72834491-FC1B-46BB-8EE7-0A22661C26E2}"/>
    <dgm:cxn modelId="{83FFADAE-4E16-47BF-8885-4B4DDEFC2698}" srcId="{E32328DA-E5FB-4624-93ED-DF443A63B776}" destId="{3EBAC196-AC86-4A0F-890E-080001C400BD}" srcOrd="1" destOrd="0" parTransId="{FFBF6ABA-9120-405A-BBDC-95ECE5AC8287}" sibTransId="{D20B983C-DE00-4FCE-9765-33B5B76EAC9E}"/>
    <dgm:cxn modelId="{46411612-2AA6-45DD-822B-B362C3881C2E}" type="presOf" srcId="{3EBAC196-AC86-4A0F-890E-080001C400BD}" destId="{8CA30B4A-9E36-46E5-B648-F9C2CE74D8C8}" srcOrd="1" destOrd="0" presId="urn:microsoft.com/office/officeart/2005/8/layout/target3"/>
    <dgm:cxn modelId="{2C41BCBE-4595-4B1F-A9F3-19CF58F39C4A}" type="presOf" srcId="{E32328DA-E5FB-4624-93ED-DF443A63B776}" destId="{64DEC5D0-4065-4B5E-8111-417436228BB5}" srcOrd="0" destOrd="0" presId="urn:microsoft.com/office/officeart/2005/8/layout/target3"/>
    <dgm:cxn modelId="{756411D0-3AA4-4046-86AF-A0B682B74CBB}" type="presOf" srcId="{3EBAC196-AC86-4A0F-890E-080001C400BD}" destId="{0BAA4D51-5697-4457-A757-2C7CD99BC673}" srcOrd="0" destOrd="0" presId="urn:microsoft.com/office/officeart/2005/8/layout/target3"/>
    <dgm:cxn modelId="{5C19DA6D-F455-4A8D-9F45-81083416F412}" type="presOf" srcId="{9AB5B242-0B2D-48F2-99E1-16D3C71F2948}" destId="{CF97E952-E1DC-457E-9BF0-B5E396F8AFD4}" srcOrd="1" destOrd="0" presId="urn:microsoft.com/office/officeart/2005/8/layout/target3"/>
    <dgm:cxn modelId="{4B3FFEEF-7EC8-48EB-884D-63F2F68D7F55}" type="presOf" srcId="{9AB5B242-0B2D-48F2-99E1-16D3C71F2948}" destId="{94D23E2D-9D17-4089-B54C-403AFF37A5C0}" srcOrd="0" destOrd="0" presId="urn:microsoft.com/office/officeart/2005/8/layout/target3"/>
    <dgm:cxn modelId="{DA4841A0-1022-4F2F-AA8F-BF7DCEA117A2}" type="presOf" srcId="{21CEF701-5322-4DD8-B891-8868D4741634}" destId="{90490673-F6C5-4FB5-ACFC-72AFF0B3AEC3}" srcOrd="0" destOrd="0" presId="urn:microsoft.com/office/officeart/2005/8/layout/target3"/>
    <dgm:cxn modelId="{1507AA57-29A1-4210-B3CB-D6001453D2CC}" type="presOf" srcId="{41DFB2D6-EA11-46B3-81DB-EE9D88439A18}" destId="{BFD57A64-C96A-4922-B5F9-FFD5AA990ADD}" srcOrd="0" destOrd="0" presId="urn:microsoft.com/office/officeart/2005/8/layout/target3"/>
    <dgm:cxn modelId="{B25C6F44-DB22-42A3-A13D-C1B612B73036}" srcId="{E32328DA-E5FB-4624-93ED-DF443A63B776}" destId="{21CEF701-5322-4DD8-B891-8868D4741634}" srcOrd="0" destOrd="0" parTransId="{D9A5B153-ADBF-443F-9FF5-F73F89C27770}" sibTransId="{135D663A-B45F-4132-BE72-DBCA8B2D63DA}"/>
    <dgm:cxn modelId="{835103D1-A1E2-41F5-924B-7A95CBA8A0E2}" type="presParOf" srcId="{64DEC5D0-4065-4B5E-8111-417436228BB5}" destId="{CB301E7E-2F59-43B8-86BC-86CE52FD543E}" srcOrd="0" destOrd="0" presId="urn:microsoft.com/office/officeart/2005/8/layout/target3"/>
    <dgm:cxn modelId="{4D99FBAD-D508-4050-A58F-0067EFB4E4DB}" type="presParOf" srcId="{64DEC5D0-4065-4B5E-8111-417436228BB5}" destId="{E80E76A8-BF7F-4FF1-B0E1-EB3FD614EFD7}" srcOrd="1" destOrd="0" presId="urn:microsoft.com/office/officeart/2005/8/layout/target3"/>
    <dgm:cxn modelId="{62D2F177-D615-49D1-A6CC-8F264AD62E93}" type="presParOf" srcId="{64DEC5D0-4065-4B5E-8111-417436228BB5}" destId="{90490673-F6C5-4FB5-ACFC-72AFF0B3AEC3}" srcOrd="2" destOrd="0" presId="urn:microsoft.com/office/officeart/2005/8/layout/target3"/>
    <dgm:cxn modelId="{60EA662B-18F9-48C2-8C73-80A4E2A5A330}" type="presParOf" srcId="{64DEC5D0-4065-4B5E-8111-417436228BB5}" destId="{AADBAEB3-6139-4143-B9B3-70B2BE51FF56}" srcOrd="3" destOrd="0" presId="urn:microsoft.com/office/officeart/2005/8/layout/target3"/>
    <dgm:cxn modelId="{EFE21FD2-FD63-4E5B-8068-90971CD2BE02}" type="presParOf" srcId="{64DEC5D0-4065-4B5E-8111-417436228BB5}" destId="{157F0485-E70B-4374-AD34-37451A3DC78F}" srcOrd="4" destOrd="0" presId="urn:microsoft.com/office/officeart/2005/8/layout/target3"/>
    <dgm:cxn modelId="{048C6109-A2AB-458A-B10A-7DE1B9403212}" type="presParOf" srcId="{64DEC5D0-4065-4B5E-8111-417436228BB5}" destId="{0BAA4D51-5697-4457-A757-2C7CD99BC673}" srcOrd="5" destOrd="0" presId="urn:microsoft.com/office/officeart/2005/8/layout/target3"/>
    <dgm:cxn modelId="{5460D117-D4EE-4280-AF87-446961A722D7}" type="presParOf" srcId="{64DEC5D0-4065-4B5E-8111-417436228BB5}" destId="{E5A245A4-1210-4C74-B806-ECDB6851C8D0}" srcOrd="6" destOrd="0" presId="urn:microsoft.com/office/officeart/2005/8/layout/target3"/>
    <dgm:cxn modelId="{DFF02B54-13B5-4704-AB7B-A6B2E4BE037D}" type="presParOf" srcId="{64DEC5D0-4065-4B5E-8111-417436228BB5}" destId="{5BCA4471-B346-4940-A578-D3160A30CD99}" srcOrd="7" destOrd="0" presId="urn:microsoft.com/office/officeart/2005/8/layout/target3"/>
    <dgm:cxn modelId="{932D899F-1329-4219-9A5E-F181ACB1DC06}" type="presParOf" srcId="{64DEC5D0-4065-4B5E-8111-417436228BB5}" destId="{BFD57A64-C96A-4922-B5F9-FFD5AA990ADD}" srcOrd="8" destOrd="0" presId="urn:microsoft.com/office/officeart/2005/8/layout/target3"/>
    <dgm:cxn modelId="{4F7C4047-77B7-47AC-8770-CFB081332180}" type="presParOf" srcId="{64DEC5D0-4065-4B5E-8111-417436228BB5}" destId="{9FCA3803-AAFC-4D35-9BCC-25FF61E11E1C}" srcOrd="9" destOrd="0" presId="urn:microsoft.com/office/officeart/2005/8/layout/target3"/>
    <dgm:cxn modelId="{3A97B48E-4F25-492F-BC62-446C3D9E3BE5}" type="presParOf" srcId="{64DEC5D0-4065-4B5E-8111-417436228BB5}" destId="{B0993D47-9F75-46C1-8888-C739BB3DDCA4}" srcOrd="10" destOrd="0" presId="urn:microsoft.com/office/officeart/2005/8/layout/target3"/>
    <dgm:cxn modelId="{DD48A413-00EE-4042-B4F7-EE47DE517373}" type="presParOf" srcId="{64DEC5D0-4065-4B5E-8111-417436228BB5}" destId="{92BF19D4-B2CF-407D-BDF6-5F332E11DB25}" srcOrd="11" destOrd="0" presId="urn:microsoft.com/office/officeart/2005/8/layout/target3"/>
    <dgm:cxn modelId="{D8E333E1-BD91-48B2-A928-EFD01EA7CCC4}" type="presParOf" srcId="{64DEC5D0-4065-4B5E-8111-417436228BB5}" destId="{CE84A7BC-14B1-4BF3-857F-5DABE3683D63}" srcOrd="12" destOrd="0" presId="urn:microsoft.com/office/officeart/2005/8/layout/target3"/>
    <dgm:cxn modelId="{DFEF56BC-0B60-4186-816D-72CB732895AE}" type="presParOf" srcId="{64DEC5D0-4065-4B5E-8111-417436228BB5}" destId="{86C149E4-6F62-4B20-94B2-4E635E5BE32D}" srcOrd="13" destOrd="0" presId="urn:microsoft.com/office/officeart/2005/8/layout/target3"/>
    <dgm:cxn modelId="{9AAAF1A7-B3EE-4214-9AAE-E02037C86AF1}" type="presParOf" srcId="{64DEC5D0-4065-4B5E-8111-417436228BB5}" destId="{94D23E2D-9D17-4089-B54C-403AFF37A5C0}" srcOrd="14" destOrd="0" presId="urn:microsoft.com/office/officeart/2005/8/layout/target3"/>
    <dgm:cxn modelId="{91C19F61-C947-4195-AC63-4169DFB3675B}" type="presParOf" srcId="{64DEC5D0-4065-4B5E-8111-417436228BB5}" destId="{E71DFAB0-D8B8-4CA6-8DCD-F4C0426F7862}" srcOrd="15" destOrd="0" presId="urn:microsoft.com/office/officeart/2005/8/layout/target3"/>
    <dgm:cxn modelId="{D3F956B0-6746-4A76-A775-3CBB21BA133C}" type="presParOf" srcId="{64DEC5D0-4065-4B5E-8111-417436228BB5}" destId="{8CA30B4A-9E36-46E5-B648-F9C2CE74D8C8}" srcOrd="16" destOrd="0" presId="urn:microsoft.com/office/officeart/2005/8/layout/target3"/>
    <dgm:cxn modelId="{7F350E3D-8A3B-4912-B76E-EDD3A8CD789E}" type="presParOf" srcId="{64DEC5D0-4065-4B5E-8111-417436228BB5}" destId="{BB62F2CC-E146-46A1-BB4F-166F2FCA6E35}" srcOrd="17" destOrd="0" presId="urn:microsoft.com/office/officeart/2005/8/layout/target3"/>
    <dgm:cxn modelId="{BA6A1DA3-EC80-43D1-BC7F-552FBBE6DF0F}" type="presParOf" srcId="{64DEC5D0-4065-4B5E-8111-417436228BB5}" destId="{8F6839CF-6443-4B09-AE0F-AE10586D030F}" srcOrd="18" destOrd="0" presId="urn:microsoft.com/office/officeart/2005/8/layout/target3"/>
    <dgm:cxn modelId="{4B93D471-E9A4-4227-AD59-6130CD8112AC}" type="presParOf" srcId="{64DEC5D0-4065-4B5E-8111-417436228BB5}" destId="{CF97E952-E1DC-457E-9BF0-B5E396F8AFD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16ADC-13BF-48F7-87A5-133D7488F07C}">
      <dsp:nvSpPr>
        <dsp:cNvPr id="0" name=""/>
        <dsp:cNvSpPr/>
      </dsp:nvSpPr>
      <dsp:spPr>
        <a:xfrm rot="5400000">
          <a:off x="4829259" y="-3309055"/>
          <a:ext cx="572374" cy="733647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u="none" kern="1200" dirty="0" smtClean="0">
              <a:latin typeface="Times New Roman" pitchFamily="18" charset="0"/>
              <a:cs typeface="Times New Roman" pitchFamily="18" charset="0"/>
            </a:rPr>
            <a:t>ФЗ "О НЕКОММЕРЧЕСКИХ ОРГАНИЗАЦИЯХ" </a:t>
          </a:r>
          <a:endParaRPr lang="ru-RU" sz="14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47212" y="100933"/>
        <a:ext cx="7308529" cy="516492"/>
      </dsp:txXfrm>
    </dsp:sp>
    <dsp:sp modelId="{B46081D3-BEE8-4AD4-9871-31F027692162}">
      <dsp:nvSpPr>
        <dsp:cNvPr id="0" name=""/>
        <dsp:cNvSpPr/>
      </dsp:nvSpPr>
      <dsp:spPr>
        <a:xfrm>
          <a:off x="710" y="2087"/>
          <a:ext cx="1446500" cy="7154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7-ФЗ от 12.01.1996 </a:t>
          </a:r>
          <a:endParaRPr lang="ru-RU" sz="1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6" y="37013"/>
        <a:ext cx="1376648" cy="645615"/>
      </dsp:txXfrm>
    </dsp:sp>
    <dsp:sp modelId="{3A51829E-704A-40EC-85B0-F3B1ADDD29E0}">
      <dsp:nvSpPr>
        <dsp:cNvPr id="0" name=""/>
        <dsp:cNvSpPr/>
      </dsp:nvSpPr>
      <dsp:spPr>
        <a:xfrm rot="5400000">
          <a:off x="4822461" y="-2518190"/>
          <a:ext cx="572374" cy="7336947"/>
        </a:xfrm>
        <a:prstGeom prst="round2SameRect">
          <a:avLst/>
        </a:prstGeom>
        <a:solidFill>
          <a:schemeClr val="accent3">
            <a:tint val="40000"/>
            <a:alpha val="90000"/>
            <a:hueOff val="2143370"/>
            <a:satOff val="-2759"/>
            <a:lumOff val="-21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u="none" kern="1200" dirty="0" smtClean="0">
              <a:latin typeface="Times New Roman" pitchFamily="18" charset="0"/>
              <a:cs typeface="Times New Roman" pitchFamily="18" charset="0"/>
            </a:rPr>
            <a:t>ФЗ "ОБ ОБЩИХ ПРИНЦИПАХ ОРГАНИЗАЦИИ МЕСТНОГО САМОУПРАВЛЕНИЯ В РОССИЙСКОЙ ФЕДЕРАЦИИ" </a:t>
          </a:r>
          <a:endParaRPr lang="ru-RU" sz="14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40175" y="892037"/>
        <a:ext cx="7309006" cy="516492"/>
      </dsp:txXfrm>
    </dsp:sp>
    <dsp:sp modelId="{F3F93C69-0F39-4F04-A825-D230DF582727}">
      <dsp:nvSpPr>
        <dsp:cNvPr id="0" name=""/>
        <dsp:cNvSpPr/>
      </dsp:nvSpPr>
      <dsp:spPr>
        <a:xfrm>
          <a:off x="21" y="792088"/>
          <a:ext cx="1446977" cy="715467"/>
        </a:xfrm>
        <a:prstGeom prst="roundRect">
          <a:avLst/>
        </a:prstGeom>
        <a:gradFill rotWithShape="0">
          <a:gsLst>
            <a:gs pos="0">
              <a:schemeClr val="accent3">
                <a:hueOff val="1607181"/>
                <a:satOff val="-2411"/>
                <a:lumOff val="-392"/>
                <a:alphaOff val="0"/>
                <a:shade val="51000"/>
                <a:satMod val="130000"/>
              </a:schemeClr>
            </a:gs>
            <a:gs pos="80000">
              <a:schemeClr val="accent3">
                <a:hueOff val="1607181"/>
                <a:satOff val="-2411"/>
                <a:lumOff val="-392"/>
                <a:alphaOff val="0"/>
                <a:shade val="93000"/>
                <a:satMod val="130000"/>
              </a:schemeClr>
            </a:gs>
            <a:gs pos="100000">
              <a:schemeClr val="accent3">
                <a:hueOff val="1607181"/>
                <a:satOff val="-2411"/>
                <a:lumOff val="-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131-ФЗ от 06.10.2003 </a:t>
          </a:r>
          <a:endParaRPr lang="ru-RU" sz="1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47" y="827014"/>
        <a:ext cx="1377125" cy="645615"/>
      </dsp:txXfrm>
    </dsp:sp>
    <dsp:sp modelId="{24397726-D8F2-4EA9-84DF-B35C90F53FB7}">
      <dsp:nvSpPr>
        <dsp:cNvPr id="0" name=""/>
        <dsp:cNvSpPr/>
      </dsp:nvSpPr>
      <dsp:spPr>
        <a:xfrm rot="5400000">
          <a:off x="4822730" y="-1726380"/>
          <a:ext cx="572374" cy="7337503"/>
        </a:xfrm>
        <a:prstGeom prst="round2SameRect">
          <a:avLst/>
        </a:prstGeom>
        <a:solidFill>
          <a:schemeClr val="accent3">
            <a:tint val="40000"/>
            <a:alpha val="90000"/>
            <a:hueOff val="4286740"/>
            <a:satOff val="-5517"/>
            <a:lumOff val="-43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u="none" kern="1200" dirty="0" smtClean="0">
              <a:latin typeface="Times New Roman" pitchFamily="18" charset="0"/>
              <a:cs typeface="Times New Roman" pitchFamily="18" charset="0"/>
            </a:rPr>
            <a:t>УСТАВ МУНИЦИПАЛЬНОГО ОБРАЗОВАНИЯ "ГОРОД АРХАНГЕЛЬСК" </a:t>
          </a:r>
          <a:endParaRPr lang="ru-RU" sz="14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40166" y="1684125"/>
        <a:ext cx="7309562" cy="516492"/>
      </dsp:txXfrm>
    </dsp:sp>
    <dsp:sp modelId="{832853FB-5C5E-40AA-AE36-03363D2CA29F}">
      <dsp:nvSpPr>
        <dsp:cNvPr id="0" name=""/>
        <dsp:cNvSpPr/>
      </dsp:nvSpPr>
      <dsp:spPr>
        <a:xfrm>
          <a:off x="15" y="1584471"/>
          <a:ext cx="1447486" cy="715467"/>
        </a:xfrm>
        <a:prstGeom prst="roundRect">
          <a:avLst/>
        </a:prstGeom>
        <a:gradFill rotWithShape="0">
          <a:gsLst>
            <a:gs pos="0">
              <a:schemeClr val="accent3">
                <a:hueOff val="3214361"/>
                <a:satOff val="-4823"/>
                <a:lumOff val="-784"/>
                <a:alphaOff val="0"/>
                <a:shade val="51000"/>
                <a:satMod val="130000"/>
              </a:schemeClr>
            </a:gs>
            <a:gs pos="80000">
              <a:schemeClr val="accent3">
                <a:hueOff val="3214361"/>
                <a:satOff val="-4823"/>
                <a:lumOff val="-784"/>
                <a:alphaOff val="0"/>
                <a:shade val="93000"/>
                <a:satMod val="130000"/>
              </a:schemeClr>
            </a:gs>
            <a:gs pos="100000">
              <a:schemeClr val="accent3">
                <a:hueOff val="3214361"/>
                <a:satOff val="-4823"/>
                <a:lumOff val="-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117 от 25.11.1997 </a:t>
          </a:r>
          <a:endParaRPr lang="ru-RU" sz="1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41" y="1619397"/>
        <a:ext cx="1377634" cy="645615"/>
      </dsp:txXfrm>
    </dsp:sp>
    <dsp:sp modelId="{848BA16C-C172-479A-9A2C-C0E278DBD00E}">
      <dsp:nvSpPr>
        <dsp:cNvPr id="0" name=""/>
        <dsp:cNvSpPr/>
      </dsp:nvSpPr>
      <dsp:spPr>
        <a:xfrm rot="5400000">
          <a:off x="4835059" y="-932936"/>
          <a:ext cx="572374" cy="7334791"/>
        </a:xfrm>
        <a:prstGeom prst="round2SameRect">
          <a:avLst/>
        </a:prstGeom>
        <a:solidFill>
          <a:schemeClr val="accent3">
            <a:tint val="40000"/>
            <a:alpha val="90000"/>
            <a:hueOff val="6430110"/>
            <a:satOff val="-8276"/>
            <a:lumOff val="-64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u="none" kern="1200" dirty="0" smtClean="0">
              <a:latin typeface="Times New Roman" pitchFamily="18" charset="0"/>
              <a:cs typeface="Times New Roman" pitchFamily="18" charset="0"/>
            </a:rPr>
            <a:t>ОБ УТВЕРЖДЕНИИ ПОРЯДКА ПРИНЯТИЯ РЕШЕНИЙ ОБ УСТАНОВЛЕНИИ ТАРИФОВ НА УСЛУГИ (РАБОТЫ) МУНИЦИПАЛЬНЫХ УНИТАРНЫХ ПРЕДПРИЯТИЙ И МУНИЦИПАЛЬНЫХ УЧРЕЖДЕНИЙ МУНИЦИПАЛЬНОГО ОБРАЗОВАНИЯ "ГОРОД АРХАНГЕЛЬСК"</a:t>
          </a:r>
          <a:endParaRPr lang="ru-RU" sz="12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53851" y="2476213"/>
        <a:ext cx="7306850" cy="516492"/>
      </dsp:txXfrm>
    </dsp:sp>
    <dsp:sp modelId="{42A2CEEB-8A81-412A-89B3-05A6342EF462}">
      <dsp:nvSpPr>
        <dsp:cNvPr id="0" name=""/>
        <dsp:cNvSpPr/>
      </dsp:nvSpPr>
      <dsp:spPr>
        <a:xfrm>
          <a:off x="0" y="2376264"/>
          <a:ext cx="1452429" cy="715467"/>
        </a:xfrm>
        <a:prstGeom prst="roundRect">
          <a:avLst/>
        </a:prstGeom>
        <a:gradFill rotWithShape="0">
          <a:gsLst>
            <a:gs pos="0">
              <a:schemeClr val="accent3">
                <a:hueOff val="4821541"/>
                <a:satOff val="-7234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3">
                <a:hueOff val="4821541"/>
                <a:satOff val="-7234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3">
                <a:hueOff val="4821541"/>
                <a:satOff val="-7234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258 от 23.09.2015</a:t>
          </a:r>
          <a:endParaRPr lang="ru-RU" sz="1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26" y="2411190"/>
        <a:ext cx="1382577" cy="645615"/>
      </dsp:txXfrm>
    </dsp:sp>
    <dsp:sp modelId="{4CDC9A46-DE05-416C-B31B-758D786A2B32}">
      <dsp:nvSpPr>
        <dsp:cNvPr id="0" name=""/>
        <dsp:cNvSpPr/>
      </dsp:nvSpPr>
      <dsp:spPr>
        <a:xfrm rot="5400000">
          <a:off x="4818035" y="-137522"/>
          <a:ext cx="572374" cy="7328138"/>
        </a:xfrm>
        <a:prstGeom prst="round2SameRect">
          <a:avLst/>
        </a:prstGeom>
        <a:solidFill>
          <a:schemeClr val="accent3">
            <a:tint val="40000"/>
            <a:alpha val="90000"/>
            <a:hueOff val="8573481"/>
            <a:satOff val="-11034"/>
            <a:lumOff val="-86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u="none" kern="1200" dirty="0" smtClean="0">
              <a:latin typeface="Times New Roman" pitchFamily="18" charset="0"/>
              <a:cs typeface="Times New Roman" pitchFamily="18" charset="0"/>
            </a:rPr>
            <a:t>ПОСТАНОВЛЕНИЕ МЭРИИ ГОРОДА АРХАНГЕЛЬСКА "ОБ УТВЕРЖДЕНИИ ПОЛОЖЕНИЯ ОБ УСТАНОВЛЕНИИ ТАРИФОВ И РАЗМЕРА ПЛАТЫ АДМИНИСТРАЦИЕЙ МУНИЦИПАЛЬНОГО ОБРАЗОВАНИЯ "ГОРОД АРХАНГЕЛЬСК"</a:t>
          </a:r>
          <a:endParaRPr lang="ru-RU" sz="12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40154" y="3268300"/>
        <a:ext cx="7300197" cy="516492"/>
      </dsp:txXfrm>
    </dsp:sp>
    <dsp:sp modelId="{26448D2D-5553-4C40-A10A-1035BCE5DE97}">
      <dsp:nvSpPr>
        <dsp:cNvPr id="0" name=""/>
        <dsp:cNvSpPr/>
      </dsp:nvSpPr>
      <dsp:spPr>
        <a:xfrm>
          <a:off x="26" y="3168352"/>
          <a:ext cx="1454064" cy="715467"/>
        </a:xfrm>
        <a:prstGeom prst="roundRect">
          <a:avLst/>
        </a:prstGeom>
        <a:gradFill rotWithShape="0">
          <a:gsLst>
            <a:gs pos="0">
              <a:schemeClr val="accent3">
                <a:hueOff val="6428722"/>
                <a:satOff val="-9646"/>
                <a:lumOff val="-1569"/>
                <a:alphaOff val="0"/>
                <a:shade val="51000"/>
                <a:satMod val="130000"/>
              </a:schemeClr>
            </a:gs>
            <a:gs pos="80000">
              <a:schemeClr val="accent3">
                <a:hueOff val="6428722"/>
                <a:satOff val="-9646"/>
                <a:lumOff val="-1569"/>
                <a:alphaOff val="0"/>
                <a:shade val="93000"/>
                <a:satMod val="130000"/>
              </a:schemeClr>
            </a:gs>
            <a:gs pos="100000">
              <a:schemeClr val="accent3">
                <a:hueOff val="6428722"/>
                <a:satOff val="-9646"/>
                <a:lumOff val="-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69 от 21.12.2015</a:t>
          </a:r>
          <a:endParaRPr lang="ru-RU" sz="1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52" y="3203278"/>
        <a:ext cx="1384212" cy="645615"/>
      </dsp:txXfrm>
    </dsp:sp>
    <dsp:sp modelId="{25D07777-D9A6-4B10-A031-7EB100681286}">
      <dsp:nvSpPr>
        <dsp:cNvPr id="0" name=""/>
        <dsp:cNvSpPr/>
      </dsp:nvSpPr>
      <dsp:spPr>
        <a:xfrm rot="5400000">
          <a:off x="4828044" y="644553"/>
          <a:ext cx="572374" cy="7348165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u="none" kern="1200" dirty="0" smtClean="0">
              <a:latin typeface="Times New Roman" pitchFamily="18" charset="0"/>
              <a:cs typeface="Times New Roman" pitchFamily="18" charset="0"/>
            </a:rPr>
            <a:t>ОБ УТВЕРЖДЕНИИ ПОРЯДКА ОПРЕДЕЛЕНИЯ ПЛАТЫ ДЛЯ ГРАЖДАН И ЮРИДИЧЕСКИХ ЛИЦ ЗА УСЛУГИ (РАБОТЫ), ОТНОСЯЩИЕСЯ К ОСНОВНЫМ ВИДАМ ДЕЯТЕЛЬНОСТИ МУНИЦИПАЛЬНОГО БЮДЖЕТНОГО УЧРЕЖДЕНИЯ МУНИЦИПАЛЬНОГО ОБРАЗОВАНИЯ "ГОРОД АРХАНГЕЛЬСК"</a:t>
          </a:r>
          <a:endParaRPr lang="ru-RU" sz="12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40149" y="4060390"/>
        <a:ext cx="7320224" cy="516492"/>
      </dsp:txXfrm>
    </dsp:sp>
    <dsp:sp modelId="{09428B18-DFC0-49AD-8AC2-CAE194D059EE}">
      <dsp:nvSpPr>
        <dsp:cNvPr id="0" name=""/>
        <dsp:cNvSpPr/>
      </dsp:nvSpPr>
      <dsp:spPr>
        <a:xfrm>
          <a:off x="36" y="3960440"/>
          <a:ext cx="1431883" cy="715467"/>
        </a:xfrm>
        <a:prstGeom prst="roundRect">
          <a:avLst/>
        </a:prstGeom>
        <a:gradFill rotWithShape="0">
          <a:gsLst>
            <a:gs pos="0">
              <a:schemeClr val="accent3">
                <a:hueOff val="8035903"/>
                <a:satOff val="-12057"/>
                <a:lumOff val="-1961"/>
                <a:alphaOff val="0"/>
                <a:shade val="51000"/>
                <a:satMod val="130000"/>
              </a:schemeClr>
            </a:gs>
            <a:gs pos="80000">
              <a:schemeClr val="accent3">
                <a:hueOff val="8035903"/>
                <a:satOff val="-12057"/>
                <a:lumOff val="-1961"/>
                <a:alphaOff val="0"/>
                <a:shade val="93000"/>
                <a:satMod val="130000"/>
              </a:schemeClr>
            </a:gs>
            <a:gs pos="100000">
              <a:schemeClr val="accent3">
                <a:hueOff val="8035903"/>
                <a:satOff val="-12057"/>
                <a:lumOff val="-1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442 от 29.09.2011</a:t>
          </a:r>
          <a:endParaRPr lang="ru-RU" sz="1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62" y="3995366"/>
        <a:ext cx="1362031" cy="645615"/>
      </dsp:txXfrm>
    </dsp:sp>
    <dsp:sp modelId="{039E4557-410A-4DB0-A9EF-600AF172AD08}">
      <dsp:nvSpPr>
        <dsp:cNvPr id="0" name=""/>
        <dsp:cNvSpPr/>
      </dsp:nvSpPr>
      <dsp:spPr>
        <a:xfrm flipH="1">
          <a:off x="15" y="4752528"/>
          <a:ext cx="1433400" cy="715467"/>
        </a:xfrm>
        <a:prstGeom prst="roundRect">
          <a:avLst/>
        </a:prstGeom>
        <a:gradFill rotWithShape="0">
          <a:gsLst>
            <a:gs pos="0">
              <a:schemeClr val="accent3">
                <a:hueOff val="9643083"/>
                <a:satOff val="-14469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3">
                <a:hueOff val="9643083"/>
                <a:satOff val="-14469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3">
                <a:hueOff val="9643083"/>
                <a:satOff val="-14469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9 от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08.12.2015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34941" y="4787454"/>
        <a:ext cx="1363548" cy="645615"/>
      </dsp:txXfrm>
    </dsp:sp>
    <dsp:sp modelId="{256DB4C3-8EE5-4097-BA44-B2BB043E7406}">
      <dsp:nvSpPr>
        <dsp:cNvPr id="0" name=""/>
        <dsp:cNvSpPr/>
      </dsp:nvSpPr>
      <dsp:spPr>
        <a:xfrm>
          <a:off x="1429933" y="4752323"/>
          <a:ext cx="7358708" cy="715467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cap="all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Перечень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cap="all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200" kern="1200" cap="all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ОКАЗЫВАЕМЫХ (ВЫПОЛНЯЕМЫХ) МУНИЦИПАЛЬНЫМИ УЧРЕЖДЕНИЯМИ МУНИЦИПАЛЬНОГО ОБРАЗОВАНИЯ «ГОРОД АРХАНГЕЛЬСК», НАХОДЯЩИМИСЯ В ВЕДЕНИИ ДЕПАРТАМЕНТА ОБРАЗОВАНИЯ АДМИНИСТРАЦИИ МУНИЦИПАЛЬНОГО ОБРАЗОВАНИЯ «ГОРОД АРХАНГЕЛЬСК», ДЛЯ ГРАЖДАН И ЮРИДИЧЕСКИХ ЛИЦ ЗА ПЛАТУ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4859" y="4787249"/>
        <a:ext cx="7288856" cy="645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21368-7CD0-4914-917B-F20FAB4E70CA}">
      <dsp:nvSpPr>
        <dsp:cNvPr id="0" name=""/>
        <dsp:cNvSpPr/>
      </dsp:nvSpPr>
      <dsp:spPr>
        <a:xfrm>
          <a:off x="267500" y="2162"/>
          <a:ext cx="3881008" cy="22918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 ИСПОЛНИТЕЛЯ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625" y="69287"/>
        <a:ext cx="3746758" cy="2157563"/>
      </dsp:txXfrm>
    </dsp:sp>
    <dsp:sp modelId="{B2A3E94E-4F59-43F5-A965-577173A38942}">
      <dsp:nvSpPr>
        <dsp:cNvPr id="0" name=""/>
        <dsp:cNvSpPr/>
      </dsp:nvSpPr>
      <dsp:spPr>
        <a:xfrm>
          <a:off x="655601" y="2293975"/>
          <a:ext cx="388100" cy="1060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717"/>
              </a:lnTo>
              <a:lnTo>
                <a:pt x="388100" y="106071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A2593-6667-40D9-9251-44ED3F04E375}">
      <dsp:nvSpPr>
        <dsp:cNvPr id="0" name=""/>
        <dsp:cNvSpPr/>
      </dsp:nvSpPr>
      <dsp:spPr>
        <a:xfrm>
          <a:off x="1043701" y="2647548"/>
          <a:ext cx="7309229" cy="1414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изменить стоимость услуг в одностороннем порядке в соответствии с распорядительным актом органа местного самоуправления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5124" y="2688971"/>
        <a:ext cx="7226383" cy="1331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793E4-6E4E-488B-87CE-435F92888DC6}">
      <dsp:nvSpPr>
        <dsp:cNvPr id="0" name=""/>
        <dsp:cNvSpPr/>
      </dsp:nvSpPr>
      <dsp:spPr>
        <a:xfrm>
          <a:off x="4324" y="0"/>
          <a:ext cx="4160149" cy="5760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ЦЕНА</a:t>
          </a:r>
          <a:endParaRPr lang="ru-RU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4" y="0"/>
        <a:ext cx="4160149" cy="1728192"/>
      </dsp:txXfrm>
    </dsp:sp>
    <dsp:sp modelId="{2E56F792-3B6E-4784-82AE-41C089B77992}">
      <dsp:nvSpPr>
        <dsp:cNvPr id="0" name=""/>
        <dsp:cNvSpPr/>
      </dsp:nvSpPr>
      <dsp:spPr>
        <a:xfrm>
          <a:off x="420339" y="1729879"/>
          <a:ext cx="3328119" cy="1736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Себестоимость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211" y="1780751"/>
        <a:ext cx="3226375" cy="1635167"/>
      </dsp:txXfrm>
    </dsp:sp>
    <dsp:sp modelId="{AA7C86B5-A498-4615-A3D2-1AFEF788A597}">
      <dsp:nvSpPr>
        <dsp:cNvPr id="0" name=""/>
        <dsp:cNvSpPr/>
      </dsp:nvSpPr>
      <dsp:spPr>
        <a:xfrm>
          <a:off x="420339" y="3734008"/>
          <a:ext cx="3328119" cy="1736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Рентабельность 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211" y="3784880"/>
        <a:ext cx="3226375" cy="1635167"/>
      </dsp:txXfrm>
    </dsp:sp>
    <dsp:sp modelId="{D9DFDE56-711C-42D8-9581-BB4C490A5288}">
      <dsp:nvSpPr>
        <dsp:cNvPr id="0" name=""/>
        <dsp:cNvSpPr/>
      </dsp:nvSpPr>
      <dsp:spPr>
        <a:xfrm>
          <a:off x="4476485" y="0"/>
          <a:ext cx="4160149" cy="5760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СЕБЕСТОИМОСТЬ</a:t>
          </a:r>
          <a:endParaRPr lang="ru-RU" sz="3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6485" y="0"/>
        <a:ext cx="4160149" cy="1728192"/>
      </dsp:txXfrm>
    </dsp:sp>
    <dsp:sp modelId="{1299E278-B1A0-4BB2-9C1C-2478E0C5796F}">
      <dsp:nvSpPr>
        <dsp:cNvPr id="0" name=""/>
        <dsp:cNvSpPr/>
      </dsp:nvSpPr>
      <dsp:spPr>
        <a:xfrm>
          <a:off x="4760191" y="1729879"/>
          <a:ext cx="3592738" cy="1736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Прямые затраты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1063" y="1780751"/>
        <a:ext cx="3490994" cy="1635167"/>
      </dsp:txXfrm>
    </dsp:sp>
    <dsp:sp modelId="{4A1D4A69-A2F6-4973-A1D1-E79A6592DA6D}">
      <dsp:nvSpPr>
        <dsp:cNvPr id="0" name=""/>
        <dsp:cNvSpPr/>
      </dsp:nvSpPr>
      <dsp:spPr>
        <a:xfrm>
          <a:off x="4760191" y="3734008"/>
          <a:ext cx="3592738" cy="1736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Общехозяйственные затраты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1063" y="3784880"/>
        <a:ext cx="3490994" cy="16351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B5DE8-D924-4E5D-A39E-336AE1809CBD}">
      <dsp:nvSpPr>
        <dsp:cNvPr id="0" name=""/>
        <dsp:cNvSpPr/>
      </dsp:nvSpPr>
      <dsp:spPr>
        <a:xfrm>
          <a:off x="476668" y="0"/>
          <a:ext cx="5688632" cy="568863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86CBBF-128E-46DC-B868-B427B24BCA47}">
      <dsp:nvSpPr>
        <dsp:cNvPr id="0" name=""/>
        <dsp:cNvSpPr/>
      </dsp:nvSpPr>
      <dsp:spPr>
        <a:xfrm>
          <a:off x="2391312" y="569418"/>
          <a:ext cx="5556954" cy="10110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на персонал, непосредственно участвующий в процессе оказания платной услуги (основной персонал)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0668" y="618774"/>
        <a:ext cx="5458242" cy="912353"/>
      </dsp:txXfrm>
    </dsp:sp>
    <dsp:sp modelId="{FD0AF5E5-C32D-4758-9698-10382A99888F}">
      <dsp:nvSpPr>
        <dsp:cNvPr id="0" name=""/>
        <dsp:cNvSpPr/>
      </dsp:nvSpPr>
      <dsp:spPr>
        <a:xfrm>
          <a:off x="2391312" y="1706867"/>
          <a:ext cx="5556954" cy="10110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материальные запасы, полностью потребляемые в процессе оказания платной услуги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0668" y="1756223"/>
        <a:ext cx="5458242" cy="912353"/>
      </dsp:txXfrm>
    </dsp:sp>
    <dsp:sp modelId="{763DF0FD-5384-4E9E-ABC8-7985D76F5F62}">
      <dsp:nvSpPr>
        <dsp:cNvPr id="0" name=""/>
        <dsp:cNvSpPr/>
      </dsp:nvSpPr>
      <dsp:spPr>
        <a:xfrm>
          <a:off x="2391312" y="2844315"/>
          <a:ext cx="5556954" cy="10110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(амортизация) на оборудование, используемое в процессе оказания платной услуги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0668" y="2893671"/>
        <a:ext cx="5458242" cy="912353"/>
      </dsp:txXfrm>
    </dsp:sp>
    <dsp:sp modelId="{65766A46-B73A-44D4-9037-820AC96C84D6}">
      <dsp:nvSpPr>
        <dsp:cNvPr id="0" name=""/>
        <dsp:cNvSpPr/>
      </dsp:nvSpPr>
      <dsp:spPr>
        <a:xfrm>
          <a:off x="2391312" y="3981764"/>
          <a:ext cx="5556954" cy="10110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расходы, отражающие специфику оказания платной услуги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0668" y="4031120"/>
        <a:ext cx="5458242" cy="9123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B5DE8-D924-4E5D-A39E-336AE1809CBD}">
      <dsp:nvSpPr>
        <dsp:cNvPr id="0" name=""/>
        <dsp:cNvSpPr/>
      </dsp:nvSpPr>
      <dsp:spPr>
        <a:xfrm>
          <a:off x="-126666" y="0"/>
          <a:ext cx="6453336" cy="6453336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86CBBF-128E-46DC-B868-B427B24BCA47}">
      <dsp:nvSpPr>
        <dsp:cNvPr id="0" name=""/>
        <dsp:cNvSpPr/>
      </dsp:nvSpPr>
      <dsp:spPr>
        <a:xfrm>
          <a:off x="1843069" y="648835"/>
          <a:ext cx="6708533" cy="118824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на персонал учреждения, не участвующий непосредственно в процессе оказания платной услуги (АУП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1074" y="706840"/>
        <a:ext cx="6592523" cy="1072230"/>
      </dsp:txXfrm>
    </dsp:sp>
    <dsp:sp modelId="{FD0AF5E5-C32D-4758-9698-10382A99888F}">
      <dsp:nvSpPr>
        <dsp:cNvPr id="0" name=""/>
        <dsp:cNvSpPr/>
      </dsp:nvSpPr>
      <dsp:spPr>
        <a:xfrm>
          <a:off x="1843069" y="1937751"/>
          <a:ext cx="6708533" cy="118824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хозяйственные расходы - приобретение материальных запасов, оплата услуг связи, коммунальных услуг, обслуживание, ремонт объектов 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1074" y="1995756"/>
        <a:ext cx="6592523" cy="1072230"/>
      </dsp:txXfrm>
    </dsp:sp>
    <dsp:sp modelId="{763DF0FD-5384-4E9E-ABC8-7985D76F5F62}">
      <dsp:nvSpPr>
        <dsp:cNvPr id="0" name=""/>
        <dsp:cNvSpPr/>
      </dsp:nvSpPr>
      <dsp:spPr>
        <a:xfrm>
          <a:off x="1843069" y="3226668"/>
          <a:ext cx="6708533" cy="118824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на уплату налогов (кроме налогов на фонд оплаты труда), пошлины и иные обязательные платежи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1074" y="3284673"/>
        <a:ext cx="6592523" cy="1072230"/>
      </dsp:txXfrm>
    </dsp:sp>
    <dsp:sp modelId="{65766A46-B73A-44D4-9037-820AC96C84D6}">
      <dsp:nvSpPr>
        <dsp:cNvPr id="0" name=""/>
        <dsp:cNvSpPr/>
      </dsp:nvSpPr>
      <dsp:spPr>
        <a:xfrm>
          <a:off x="1843069" y="4515584"/>
          <a:ext cx="6708533" cy="118824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затраты (амортизация) на здания, сооружения и другие основные фонды, непосредственно не связанные с оказанием платной услуги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1074" y="4573589"/>
        <a:ext cx="6592523" cy="10722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9023-9354-4720-8D93-383B04AD597A}">
      <dsp:nvSpPr>
        <dsp:cNvPr id="0" name=""/>
        <dsp:cNvSpPr/>
      </dsp:nvSpPr>
      <dsp:spPr>
        <a:xfrm>
          <a:off x="0" y="0"/>
          <a:ext cx="7920880" cy="215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         </a:t>
          </a:r>
          <a:r>
            <a:rPr lang="ru-RU" sz="5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</a:t>
          </a:r>
        </a:p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прибыль</a:t>
          </a:r>
          <a:endParaRPr lang="ru-RU" sz="5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0147" y="0"/>
        <a:ext cx="6120732" cy="2159712"/>
      </dsp:txXfrm>
    </dsp:sp>
    <dsp:sp modelId="{458BB30A-DAB5-42A3-B314-0B45D05DB5AD}">
      <dsp:nvSpPr>
        <dsp:cNvPr id="0" name=""/>
        <dsp:cNvSpPr/>
      </dsp:nvSpPr>
      <dsp:spPr>
        <a:xfrm>
          <a:off x="206965" y="219392"/>
          <a:ext cx="1225249" cy="17277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7A72FD-3AFE-42EF-ABE4-E103CD3B9515}">
      <dsp:nvSpPr>
        <dsp:cNvPr id="0" name=""/>
        <dsp:cNvSpPr/>
      </dsp:nvSpPr>
      <dsp:spPr>
        <a:xfrm>
          <a:off x="0" y="2375683"/>
          <a:ext cx="7920880" cy="215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           </a:t>
          </a:r>
          <a:r>
            <a:rPr lang="ru-RU" sz="5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endParaRPr lang="ru-RU" sz="5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0147" y="2375683"/>
        <a:ext cx="6120732" cy="2159712"/>
      </dsp:txXfrm>
    </dsp:sp>
    <dsp:sp modelId="{19C9879E-09DC-4F87-A2B1-685C93279CCB}">
      <dsp:nvSpPr>
        <dsp:cNvPr id="0" name=""/>
        <dsp:cNvSpPr/>
      </dsp:nvSpPr>
      <dsp:spPr>
        <a:xfrm>
          <a:off x="280090" y="2632793"/>
          <a:ext cx="1135236" cy="172777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01E7E-2F59-43B8-86BC-86CE52FD543E}">
      <dsp:nvSpPr>
        <dsp:cNvPr id="0" name=""/>
        <dsp:cNvSpPr/>
      </dsp:nvSpPr>
      <dsp:spPr>
        <a:xfrm>
          <a:off x="0" y="0"/>
          <a:ext cx="5184576" cy="51845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490673-F6C5-4FB5-ACFC-72AFF0B3AEC3}">
      <dsp:nvSpPr>
        <dsp:cNvPr id="0" name=""/>
        <dsp:cNvSpPr/>
      </dsp:nvSpPr>
      <dsp:spPr>
        <a:xfrm>
          <a:off x="2592288" y="0"/>
          <a:ext cx="6118838" cy="5184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УЧЕТНАЯ ПОЛИТИКА УЧРЕЖДЕНИЯ</a:t>
          </a:r>
          <a:endParaRPr lang="ru-RU" sz="2800" b="1" i="1" kern="1200" dirty="0">
            <a:solidFill>
              <a:schemeClr val="accent4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88" y="0"/>
        <a:ext cx="6118838" cy="829532"/>
      </dsp:txXfrm>
    </dsp:sp>
    <dsp:sp modelId="{157F0485-E70B-4374-AD34-37451A3DC78F}">
      <dsp:nvSpPr>
        <dsp:cNvPr id="0" name=""/>
        <dsp:cNvSpPr/>
      </dsp:nvSpPr>
      <dsp:spPr>
        <a:xfrm>
          <a:off x="544380" y="829532"/>
          <a:ext cx="4095815" cy="409581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AA4D51-5697-4457-A757-2C7CD99BC673}">
      <dsp:nvSpPr>
        <dsp:cNvPr id="0" name=""/>
        <dsp:cNvSpPr/>
      </dsp:nvSpPr>
      <dsp:spPr>
        <a:xfrm>
          <a:off x="2592288" y="889494"/>
          <a:ext cx="6118838" cy="40125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5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Конкретный перечень прямых  расходов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88" y="889494"/>
        <a:ext cx="6118838" cy="812676"/>
      </dsp:txXfrm>
    </dsp:sp>
    <dsp:sp modelId="{5BCA4471-B346-4940-A578-D3160A30CD99}">
      <dsp:nvSpPr>
        <dsp:cNvPr id="0" name=""/>
        <dsp:cNvSpPr/>
      </dsp:nvSpPr>
      <dsp:spPr>
        <a:xfrm>
          <a:off x="1088760" y="1659064"/>
          <a:ext cx="3007054" cy="30070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D57A64-C96A-4922-B5F9-FFD5AA990ADD}">
      <dsp:nvSpPr>
        <dsp:cNvPr id="0" name=""/>
        <dsp:cNvSpPr/>
      </dsp:nvSpPr>
      <dsp:spPr>
        <a:xfrm>
          <a:off x="2592288" y="1714183"/>
          <a:ext cx="6118838" cy="2896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Конкретный перечень общехозяйственных расходов 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88" y="1714183"/>
        <a:ext cx="6118838" cy="799121"/>
      </dsp:txXfrm>
    </dsp:sp>
    <dsp:sp modelId="{B0993D47-9F75-46C1-8888-C739BB3DDCA4}">
      <dsp:nvSpPr>
        <dsp:cNvPr id="0" name=""/>
        <dsp:cNvSpPr/>
      </dsp:nvSpPr>
      <dsp:spPr>
        <a:xfrm>
          <a:off x="1633141" y="2488596"/>
          <a:ext cx="1918293" cy="19182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BF19D4-B2CF-407D-BDF6-5F332E11DB25}">
      <dsp:nvSpPr>
        <dsp:cNvPr id="0" name=""/>
        <dsp:cNvSpPr/>
      </dsp:nvSpPr>
      <dsp:spPr>
        <a:xfrm>
          <a:off x="2592288" y="2563045"/>
          <a:ext cx="6118838" cy="11084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1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 распределения общехозяйственных расходов</a:t>
          </a:r>
          <a:endParaRPr lang="ru-RU" sz="28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88" y="2563045"/>
        <a:ext cx="6118838" cy="479320"/>
      </dsp:txXfrm>
    </dsp:sp>
    <dsp:sp modelId="{86C149E4-6F62-4B20-94B2-4E635E5BE32D}">
      <dsp:nvSpPr>
        <dsp:cNvPr id="0" name=""/>
        <dsp:cNvSpPr/>
      </dsp:nvSpPr>
      <dsp:spPr>
        <a:xfrm>
          <a:off x="2177521" y="3318128"/>
          <a:ext cx="829532" cy="8295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D23E2D-9D17-4089-B54C-403AFF37A5C0}">
      <dsp:nvSpPr>
        <dsp:cNvPr id="0" name=""/>
        <dsp:cNvSpPr/>
      </dsp:nvSpPr>
      <dsp:spPr>
        <a:xfrm>
          <a:off x="2592288" y="3639576"/>
          <a:ext cx="6118838" cy="7972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63500">
            <a:schemeClr val="accent2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особенности налогового учета в разрезе видов налогов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88" y="3639576"/>
        <a:ext cx="6118838" cy="797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58" y="19153"/>
            <a:ext cx="913284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91530" y="1340768"/>
            <a:ext cx="73088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43808" y="5445224"/>
            <a:ext cx="6300192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Начальник  экономического отдела МКУ «Центр бухгалтерского и экономического обслуживания»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Федянцева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Елена Борисовна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"/>
            <a:ext cx="5436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6288613"/>
            <a:ext cx="1979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25.08.2017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51520" y="326949"/>
            <a:ext cx="8677014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Секционное заседание городской конференции «Развитие предоставления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платных образовательных услуг как источника дополнительного финансового обеспечения образовательной организации»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3527" y="222250"/>
            <a:ext cx="8928100" cy="686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/>
              <a:t>Порядок предоставления и рассмотрения документов для установления тарифов на услуги (работы) муниципальных предприятий и учреждений муниципального образования "Город Архангельск" (постановление мэрии г. Архангельска от 21.12.2015 № 69</a:t>
            </a:r>
            <a:endParaRPr lang="ru-RU" sz="1400" b="1" dirty="0">
              <a:solidFill>
                <a:srgbClr val="194B32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87919" y="2821719"/>
            <a:ext cx="2627140" cy="1244658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Департамент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образования 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(в течение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7 рабочих дней)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066634" y="2821718"/>
            <a:ext cx="2414116" cy="1548381"/>
          </a:xfrm>
          <a:prstGeom prst="rightArrow">
            <a:avLst>
              <a:gd name="adj1" fmla="val 50000"/>
              <a:gd name="adj2" fmla="val 40746"/>
            </a:avLst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 smtClean="0"/>
              <a:t>Документы </a:t>
            </a:r>
            <a:r>
              <a:rPr lang="ru-RU" sz="1600" b="1" dirty="0"/>
              <a:t>для </a:t>
            </a:r>
            <a:endParaRPr lang="ru-RU" sz="1600" b="1" dirty="0" smtClean="0"/>
          </a:p>
          <a:p>
            <a:pPr>
              <a:defRPr/>
            </a:pPr>
            <a:r>
              <a:rPr lang="ru-RU" sz="1600" b="1" dirty="0" smtClean="0"/>
              <a:t>установления </a:t>
            </a:r>
          </a:p>
          <a:p>
            <a:pPr>
              <a:defRPr/>
            </a:pPr>
            <a:r>
              <a:rPr lang="ru-RU" sz="1600" b="1" dirty="0" smtClean="0"/>
              <a:t>размера </a:t>
            </a:r>
            <a:r>
              <a:rPr lang="ru-RU" sz="1600" b="1" dirty="0"/>
              <a:t>платы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 rot="5400000">
            <a:off x="3543300" y="1936750"/>
            <a:ext cx="1212850" cy="6788150"/>
          </a:xfrm>
          <a:prstGeom prst="curvedLeftArrow">
            <a:avLst>
              <a:gd name="adj1" fmla="val 30303"/>
              <a:gd name="adj2" fmla="val 117526"/>
              <a:gd name="adj3" fmla="val 4597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2295699" y="1771651"/>
            <a:ext cx="349584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Доработанные документы                   (в течение 5 рабочих дней)</a:t>
            </a:r>
            <a:endParaRPr lang="ru-RU" sz="1600" b="1" dirty="0">
              <a:solidFill>
                <a:srgbClr val="194B32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16200000">
            <a:off x="3673475" y="-1341437"/>
            <a:ext cx="1403350" cy="6337300"/>
          </a:xfrm>
          <a:prstGeom prst="curvedLeftArrow">
            <a:avLst>
              <a:gd name="adj1" fmla="val 30303"/>
              <a:gd name="adj2" fmla="val 115293"/>
              <a:gd name="adj3" fmla="val 3471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Прямоугольник 35"/>
          <p:cNvSpPr>
            <a:spLocks noChangeArrowheads="1"/>
          </p:cNvSpPr>
          <p:nvPr/>
        </p:nvSpPr>
        <p:spPr bwMode="auto">
          <a:xfrm>
            <a:off x="2341563" y="4941888"/>
            <a:ext cx="386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Несоответствие представленных документов</a:t>
            </a:r>
            <a:endParaRPr lang="ru-RU" sz="1600" b="1">
              <a:solidFill>
                <a:srgbClr val="194B32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3528" y="2924944"/>
            <a:ext cx="2268885" cy="1141431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Учреждение</a:t>
            </a: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0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-11071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311709" y="2898642"/>
            <a:ext cx="2627140" cy="1684552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Департамент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экономического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развития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(в течение 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7</a:t>
            </a:r>
            <a:r>
              <a:rPr lang="ru-RU" b="1" dirty="0" smtClean="0">
                <a:solidFill>
                  <a:srgbClr val="000099"/>
                </a:solidFill>
              </a:rPr>
              <a:t> рабочих дней)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67292" y="3216737"/>
            <a:ext cx="2668366" cy="1445155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Департамент </a:t>
            </a: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образования  </a:t>
            </a: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endParaRPr lang="ru-RU" dirty="0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767437" y="3109319"/>
            <a:ext cx="2414116" cy="1548381"/>
          </a:xfrm>
          <a:prstGeom prst="rightArrow">
            <a:avLst>
              <a:gd name="adj1" fmla="val 50000"/>
              <a:gd name="adj2" fmla="val 40746"/>
            </a:avLst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/>
              <a:t>    Заключение</a:t>
            </a:r>
            <a:endParaRPr lang="ru-RU" b="1" dirty="0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2963376" flipH="1">
            <a:off x="4103087" y="2232685"/>
            <a:ext cx="530225" cy="1331912"/>
          </a:xfrm>
          <a:prstGeom prst="curvedLeftArrow">
            <a:avLst>
              <a:gd name="adj1" fmla="val 30303"/>
              <a:gd name="adj2" fmla="val 97654"/>
              <a:gd name="adj3" fmla="val 4050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20" name="Прямоугольник 35"/>
          <p:cNvSpPr>
            <a:spLocks noChangeArrowheads="1"/>
          </p:cNvSpPr>
          <p:nvPr/>
        </p:nvSpPr>
        <p:spPr bwMode="auto">
          <a:xfrm>
            <a:off x="2645589" y="5237657"/>
            <a:ext cx="3863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Отрицательное заключение</a:t>
            </a:r>
            <a:endParaRPr lang="ru-RU" sz="1600" b="1" dirty="0">
              <a:solidFill>
                <a:srgbClr val="194B32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475656" y="1082425"/>
            <a:ext cx="3603068" cy="1141431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Учреждение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(в течение 5 рабочих дней)</a:t>
            </a: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endParaRPr lang="ru-RU" dirty="0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5400000">
            <a:off x="3625572" y="2105769"/>
            <a:ext cx="1211263" cy="6788150"/>
          </a:xfrm>
          <a:prstGeom prst="curvedLeftArrow">
            <a:avLst>
              <a:gd name="adj1" fmla="val 30303"/>
              <a:gd name="adj2" fmla="val 117526"/>
              <a:gd name="adj3" fmla="val 4597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 rot="11773983" flipV="1">
            <a:off x="381000" y="1697038"/>
            <a:ext cx="688975" cy="2628900"/>
          </a:xfrm>
          <a:prstGeom prst="curvedLeftArrow">
            <a:avLst>
              <a:gd name="adj1" fmla="val 30303"/>
              <a:gd name="adj2" fmla="val 106749"/>
              <a:gd name="adj3" fmla="val 20848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13527" y="222250"/>
            <a:ext cx="8928100" cy="686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/>
              <a:t>Порядок предоставления и рассмотрения документов для установления тарифов на услуги (работы) муниципальных предприятий и учреждений муниципального образования "Город Архангельск" (постановление мэрии г. Архангельска от 21.12.2015 № 69</a:t>
            </a:r>
            <a:endParaRPr lang="ru-RU" sz="1400" b="1" dirty="0">
              <a:solidFill>
                <a:srgbClr val="194B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0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-11071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2195D8-3BD2-42BB-9BCE-A1ED92F99285}" type="slidenum">
              <a:rPr lang="ru-RU" smtClean="0"/>
              <a:pPr eaLnBrk="1" hangingPunct="1"/>
              <a:t>12</a:t>
            </a:fld>
            <a:endParaRPr lang="ru-RU" smtClean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84168" y="1489219"/>
            <a:ext cx="2627140" cy="1399369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Департамент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образования  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5536" y="1466327"/>
            <a:ext cx="2668366" cy="1445155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Департамент 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э</a:t>
            </a:r>
            <a:r>
              <a:rPr lang="ru-RU" b="1" dirty="0" smtClean="0">
                <a:solidFill>
                  <a:srgbClr val="000099"/>
                </a:solidFill>
              </a:rPr>
              <a:t>кономического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развития  </a:t>
            </a: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endParaRPr lang="ru-RU" dirty="0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3467770" y="1556792"/>
            <a:ext cx="2414116" cy="1548381"/>
          </a:xfrm>
          <a:prstGeom prst="rightArrow">
            <a:avLst>
              <a:gd name="adj1" fmla="val 50000"/>
              <a:gd name="adj2" fmla="val 40746"/>
            </a:avLst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/>
              <a:t>Положительное </a:t>
            </a:r>
          </a:p>
          <a:p>
            <a:pPr>
              <a:defRPr/>
            </a:pPr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31641" y="4437112"/>
            <a:ext cx="3995292" cy="1399369"/>
          </a:xfrm>
          <a:prstGeom prst="rect">
            <a:avLst/>
          </a:prstGeom>
          <a:solidFill>
            <a:srgbClr val="C8C4D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Постановление Администрации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города об установлении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</a:rPr>
              <a:t>размера платы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 rot="3077655">
            <a:off x="6344171" y="2851140"/>
            <a:ext cx="1211503" cy="3879278"/>
          </a:xfrm>
          <a:prstGeom prst="curvedLeftArrow">
            <a:avLst>
              <a:gd name="adj1" fmla="val 30303"/>
              <a:gd name="adj2" fmla="val 117526"/>
              <a:gd name="adj3" fmla="val 4597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13527" y="222250"/>
            <a:ext cx="8928100" cy="686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dirty="0"/>
              <a:t>Порядок предоставления и рассмотрения документов для установления тарифов на услуги (работы) муниципальных предприятий и учреждений муниципального образования "Город Архангельск" </a:t>
            </a:r>
            <a:r>
              <a:rPr lang="ru-RU" sz="1400" dirty="0" smtClean="0"/>
              <a:t>(постановление </a:t>
            </a:r>
            <a:r>
              <a:rPr lang="ru-RU" sz="1400" dirty="0"/>
              <a:t>мэрии г. Архангельска от 21.12.2015 № </a:t>
            </a:r>
            <a:r>
              <a:rPr lang="ru-RU" sz="1400" dirty="0" smtClean="0"/>
              <a:t>69</a:t>
            </a:r>
            <a:endParaRPr lang="ru-RU" sz="1400" b="1" dirty="0">
              <a:solidFill>
                <a:srgbClr val="194B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58" y="19153"/>
            <a:ext cx="9132845" cy="6858000"/>
          </a:xfrm>
          <a:prstGeom prst="rect">
            <a:avLst/>
          </a:prstGeom>
          <a:noFill/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3419872" y="5445224"/>
            <a:ext cx="5724128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ЗА ВНИМАНИЕ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"/>
            <a:ext cx="5436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6288613"/>
            <a:ext cx="1979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25.08.2017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51520" y="326949"/>
            <a:ext cx="8677014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Секционное заседание городской конференции «Развитие предоставления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платных образовательных услуг как источника дополнительного финансового обеспечения образовательной организации»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3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0" y="8409"/>
            <a:ext cx="9132845" cy="685800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1259632" y="116632"/>
            <a:ext cx="6912768" cy="576064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РЕГЛАМЕНТИРУЮЩИЕ ПОРЯДОК И УСЛОВИЯ ПРИ УСТАНОВЛЕНИИ РАЗМЕРА ПЛАТЫ ЗА ОКАЗАНИЕ ПЛАТНЫХ УСЛУГ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29354137"/>
              </p:ext>
            </p:extLst>
          </p:nvPr>
        </p:nvGraphicFramePr>
        <p:xfrm>
          <a:off x="179512" y="836712"/>
          <a:ext cx="8788642" cy="5739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43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2221" y="-115391"/>
            <a:ext cx="9132845" cy="695739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62109108"/>
              </p:ext>
            </p:extLst>
          </p:nvPr>
        </p:nvGraphicFramePr>
        <p:xfrm>
          <a:off x="251520" y="1397000"/>
          <a:ext cx="86204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8" name="Picture 4" descr="http://unicomscompany.com/x/images/UNICOMS153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44" y="-115391"/>
            <a:ext cx="3991392" cy="44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oomen.me/wp-content/uploads/side_graphic-exclamation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573" y="620688"/>
            <a:ext cx="1512168" cy="245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4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pic>
        <p:nvPicPr>
          <p:cNvPr id="3074" name="Picture 2" descr="http://888shop.ru/img/03b1f7f39456924518b1a6f45450d909.jpg"/>
          <p:cNvPicPr>
            <a:picLocks noChangeAspect="1" noChangeArrowheads="1"/>
          </p:cNvPicPr>
          <p:nvPr/>
        </p:nvPicPr>
        <p:blipFill>
          <a:blip r:embed="rId3" cstate="print"/>
          <a:srcRect l="60238" t="7059" b="7059"/>
          <a:stretch>
            <a:fillRect/>
          </a:stretch>
        </p:blipFill>
        <p:spPr bwMode="auto">
          <a:xfrm>
            <a:off x="5508104" y="1052736"/>
            <a:ext cx="3635896" cy="525658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31338" y="1097360"/>
            <a:ext cx="5256584" cy="108012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в группе, возраст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продолжительность занятий (требования СанПиН)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575" y="2262164"/>
            <a:ext cx="5256584" cy="100811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привлекаемых педагогов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575" y="3354960"/>
            <a:ext cx="5256584" cy="82639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учебных часов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1338" y="4266040"/>
            <a:ext cx="5256584" cy="86274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используемого оборудования, место проведения занятий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260648"/>
            <a:ext cx="8496944" cy="57606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Признаки, влияющие на цену платной услуги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0575" y="5213466"/>
            <a:ext cx="5256584" cy="80782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оказания услуги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0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46803076"/>
              </p:ext>
            </p:extLst>
          </p:nvPr>
        </p:nvGraphicFramePr>
        <p:xfrm>
          <a:off x="323528" y="332656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Овал 1"/>
          <p:cNvSpPr/>
          <p:nvPr/>
        </p:nvSpPr>
        <p:spPr>
          <a:xfrm>
            <a:off x="2699792" y="5229199"/>
            <a:ext cx="1733769" cy="7774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более 20 %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89599123"/>
              </p:ext>
            </p:extLst>
          </p:nvPr>
        </p:nvGraphicFramePr>
        <p:xfrm>
          <a:off x="467544" y="260648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 rot="17857252">
            <a:off x="-210948" y="2125500"/>
            <a:ext cx="3796930" cy="9295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РАСХОДЫ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25048503"/>
              </p:ext>
            </p:extLst>
          </p:nvPr>
        </p:nvGraphicFramePr>
        <p:xfrm>
          <a:off x="467544" y="0"/>
          <a:ext cx="8424936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 rot="17857252">
            <a:off x="-750400" y="2154804"/>
            <a:ext cx="4380045" cy="93254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ОБЩЕХОЗЯЙСТВЕННЫЕ РАСХОДЫ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0648"/>
            <a:ext cx="8496944" cy="57606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льготы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98956897"/>
              </p:ext>
            </p:extLst>
          </p:nvPr>
        </p:nvGraphicFramePr>
        <p:xfrm>
          <a:off x="621701" y="1268760"/>
          <a:ext cx="792088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Овал 9"/>
          <p:cNvSpPr/>
          <p:nvPr/>
        </p:nvSpPr>
        <p:spPr>
          <a:xfrm>
            <a:off x="1641644" y="2060848"/>
            <a:ext cx="2138268" cy="137602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Статьи 273, 284.1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1641644" y="4437112"/>
            <a:ext cx="2160240" cy="134644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Подпункт </a:t>
            </a:r>
            <a:r>
              <a:rPr lang="ru-RU" b="1" dirty="0"/>
              <a:t>14 пункта 2 статьи 149 </a:t>
            </a:r>
          </a:p>
        </p:txBody>
      </p:sp>
    </p:spTree>
    <p:extLst>
      <p:ext uri="{BB962C8B-B14F-4D97-AF65-F5344CB8AC3E}">
        <p14:creationId xmlns:p14="http://schemas.microsoft.com/office/powerpoint/2010/main" val="32538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phunudep.com/wp-content/uploads/2016/01/cac-mau-hinh-nen-slide-powerpoint-2013-dep-nhat-theo-chu-de-anh-18.jpg"/>
          <p:cNvPicPr>
            <a:picLocks noChangeAspect="1" noChangeArrowheads="1"/>
          </p:cNvPicPr>
          <p:nvPr/>
        </p:nvPicPr>
        <p:blipFill>
          <a:blip r:embed="rId2" cstate="print"/>
          <a:srcRect b="31100"/>
          <a:stretch>
            <a:fillRect/>
          </a:stretch>
        </p:blipFill>
        <p:spPr bwMode="auto">
          <a:xfrm>
            <a:off x="11155" y="0"/>
            <a:ext cx="9132845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146" y="6237312"/>
            <a:ext cx="723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должен знать руководитель при оказании платных образовательных услуг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056955583"/>
              </p:ext>
            </p:extLst>
          </p:nvPr>
        </p:nvGraphicFramePr>
        <p:xfrm>
          <a:off x="181354" y="548680"/>
          <a:ext cx="871112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0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745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руководитель при оказании платных образовательных услуг</dc:title>
  <dc:creator>1</dc:creator>
  <cp:lastModifiedBy>Е.В.Ростовская</cp:lastModifiedBy>
  <cp:revision>71</cp:revision>
  <dcterms:created xsi:type="dcterms:W3CDTF">2017-07-22T17:47:59Z</dcterms:created>
  <dcterms:modified xsi:type="dcterms:W3CDTF">2017-08-24T13:23:42Z</dcterms:modified>
</cp:coreProperties>
</file>