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sldIdLst>
    <p:sldId id="256" r:id="rId2"/>
    <p:sldId id="257" r:id="rId3"/>
    <p:sldId id="258" r:id="rId4"/>
    <p:sldId id="262" r:id="rId5"/>
    <p:sldId id="259" r:id="rId6"/>
    <p:sldId id="260" r:id="rId7"/>
    <p:sldId id="261" r:id="rId8"/>
    <p:sldId id="264" r:id="rId9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84" d="100"/>
          <a:sy n="84" d="100"/>
        </p:scale>
        <p:origin x="-595" y="-67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8037A49-49F2-437B-82AD-2B954164B633}" type="doc">
      <dgm:prSet loTypeId="urn:microsoft.com/office/officeart/2005/8/layout/chevron2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50BCBE9F-EFA3-4550-B9CB-801636EEB221}">
      <dgm:prSet phldrT="[Текст]"/>
      <dgm:spPr/>
      <dgm:t>
        <a:bodyPr/>
        <a:lstStyle/>
        <a:p>
          <a:r>
            <a:rPr lang="ru-RU" dirty="0" smtClean="0"/>
            <a:t>1</a:t>
          </a:r>
          <a:endParaRPr lang="ru-RU" dirty="0"/>
        </a:p>
      </dgm:t>
    </dgm:pt>
    <dgm:pt modelId="{7F2B96CA-990F-4E5C-9B3B-6CE44B30A9CF}" type="parTrans" cxnId="{8F19AA3A-E817-4B48-B533-B4FAB3BCE239}">
      <dgm:prSet/>
      <dgm:spPr/>
      <dgm:t>
        <a:bodyPr/>
        <a:lstStyle/>
        <a:p>
          <a:endParaRPr lang="ru-RU"/>
        </a:p>
      </dgm:t>
    </dgm:pt>
    <dgm:pt modelId="{777B1F89-3C99-412D-994B-766EEB8943C7}" type="sibTrans" cxnId="{8F19AA3A-E817-4B48-B533-B4FAB3BCE239}">
      <dgm:prSet/>
      <dgm:spPr/>
      <dgm:t>
        <a:bodyPr/>
        <a:lstStyle/>
        <a:p>
          <a:endParaRPr lang="ru-RU"/>
        </a:p>
      </dgm:t>
    </dgm:pt>
    <dgm:pt modelId="{67374DA4-9EDA-4406-9367-1C9A8F11AA63}">
      <dgm:prSet phldrT="[Текст]"/>
      <dgm:spPr/>
      <dgm:t>
        <a:bodyPr/>
        <a:lstStyle/>
        <a:p>
          <a:r>
            <a:rPr lang="ru-RU" dirty="0" smtClean="0"/>
            <a:t>Иметь при себе любые средства связи, хранения передачи и обработки информации</a:t>
          </a:r>
          <a:endParaRPr lang="ru-RU" dirty="0"/>
        </a:p>
      </dgm:t>
    </dgm:pt>
    <dgm:pt modelId="{A9BD6176-1453-4927-B22B-9CD1B71D1F23}" type="parTrans" cxnId="{6B6C1609-F571-4CFB-BAB1-177C5883A228}">
      <dgm:prSet/>
      <dgm:spPr/>
      <dgm:t>
        <a:bodyPr/>
        <a:lstStyle/>
        <a:p>
          <a:endParaRPr lang="ru-RU"/>
        </a:p>
      </dgm:t>
    </dgm:pt>
    <dgm:pt modelId="{42C8ABAC-8712-47BA-AA1F-8878E6A5A1B4}" type="sibTrans" cxnId="{6B6C1609-F571-4CFB-BAB1-177C5883A228}">
      <dgm:prSet/>
      <dgm:spPr/>
      <dgm:t>
        <a:bodyPr/>
        <a:lstStyle/>
        <a:p>
          <a:endParaRPr lang="ru-RU"/>
        </a:p>
      </dgm:t>
    </dgm:pt>
    <dgm:pt modelId="{B5B56120-ABD0-4236-A274-E7A58FB2522A}">
      <dgm:prSet phldrT="[Текст]"/>
      <dgm:spPr/>
      <dgm:t>
        <a:bodyPr/>
        <a:lstStyle/>
        <a:p>
          <a:r>
            <a:rPr lang="ru-RU" dirty="0" smtClean="0"/>
            <a:t>2</a:t>
          </a:r>
          <a:endParaRPr lang="ru-RU" dirty="0"/>
        </a:p>
      </dgm:t>
    </dgm:pt>
    <dgm:pt modelId="{8AD9306D-9CB1-4205-88D4-4A216D61B981}" type="parTrans" cxnId="{0B13A3E7-9848-4ED8-A1D5-7C9F175BB967}">
      <dgm:prSet/>
      <dgm:spPr/>
      <dgm:t>
        <a:bodyPr/>
        <a:lstStyle/>
        <a:p>
          <a:endParaRPr lang="ru-RU"/>
        </a:p>
      </dgm:t>
    </dgm:pt>
    <dgm:pt modelId="{0B75EA1A-A261-4E88-8ED9-3402129FA5E3}" type="sibTrans" cxnId="{0B13A3E7-9848-4ED8-A1D5-7C9F175BB967}">
      <dgm:prSet/>
      <dgm:spPr/>
      <dgm:t>
        <a:bodyPr/>
        <a:lstStyle/>
        <a:p>
          <a:endParaRPr lang="ru-RU"/>
        </a:p>
      </dgm:t>
    </dgm:pt>
    <dgm:pt modelId="{1318A7B9-3A87-4E04-AE21-03BBC4527B53}">
      <dgm:prSet phldrT="[Текст]"/>
      <dgm:spPr/>
      <dgm:t>
        <a:bodyPr/>
        <a:lstStyle/>
        <a:p>
          <a:r>
            <a:rPr lang="ru-RU" dirty="0" smtClean="0"/>
            <a:t>Менять  указанное место</a:t>
          </a:r>
          <a:endParaRPr lang="ru-RU" dirty="0"/>
        </a:p>
      </dgm:t>
    </dgm:pt>
    <dgm:pt modelId="{44A54942-282C-45B8-97ED-978A06F1CDA3}" type="parTrans" cxnId="{37B6C854-FD11-47C9-A171-6C615204ADCC}">
      <dgm:prSet/>
      <dgm:spPr/>
      <dgm:t>
        <a:bodyPr/>
        <a:lstStyle/>
        <a:p>
          <a:endParaRPr lang="ru-RU"/>
        </a:p>
      </dgm:t>
    </dgm:pt>
    <dgm:pt modelId="{BD046366-84E8-42FD-A9E4-157F4BE47F3E}" type="sibTrans" cxnId="{37B6C854-FD11-47C9-A171-6C615204ADCC}">
      <dgm:prSet/>
      <dgm:spPr/>
      <dgm:t>
        <a:bodyPr/>
        <a:lstStyle/>
        <a:p>
          <a:endParaRPr lang="ru-RU"/>
        </a:p>
      </dgm:t>
    </dgm:pt>
    <dgm:pt modelId="{E43A7AB7-8917-4421-9593-BC000E0DAC73}">
      <dgm:prSet phldrT="[Текст]"/>
      <dgm:spPr/>
      <dgm:t>
        <a:bodyPr/>
        <a:lstStyle/>
        <a:p>
          <a:r>
            <a:rPr lang="ru-RU" dirty="0" smtClean="0"/>
            <a:t>Обмениваться материалами с другими участниками экзамена </a:t>
          </a:r>
          <a:endParaRPr lang="ru-RU" dirty="0"/>
        </a:p>
      </dgm:t>
    </dgm:pt>
    <dgm:pt modelId="{39C9D1A9-1DB7-408C-90BD-BD73268B4E67}" type="parTrans" cxnId="{18C1FD02-C888-4DC9-A406-CC96CB62B5F5}">
      <dgm:prSet/>
      <dgm:spPr/>
      <dgm:t>
        <a:bodyPr/>
        <a:lstStyle/>
        <a:p>
          <a:endParaRPr lang="ru-RU"/>
        </a:p>
      </dgm:t>
    </dgm:pt>
    <dgm:pt modelId="{266BA311-170D-42EC-9AC9-42F45819D18D}" type="sibTrans" cxnId="{18C1FD02-C888-4DC9-A406-CC96CB62B5F5}">
      <dgm:prSet/>
      <dgm:spPr/>
      <dgm:t>
        <a:bodyPr/>
        <a:lstStyle/>
        <a:p>
          <a:endParaRPr lang="ru-RU"/>
        </a:p>
      </dgm:t>
    </dgm:pt>
    <dgm:pt modelId="{9B253926-BAF1-4F2F-A7EC-7A918760C80E}">
      <dgm:prSet phldrT="[Текст]"/>
      <dgm:spPr/>
      <dgm:t>
        <a:bodyPr/>
        <a:lstStyle/>
        <a:p>
          <a:r>
            <a:rPr lang="ru-RU" dirty="0" smtClean="0"/>
            <a:t>3</a:t>
          </a:r>
          <a:endParaRPr lang="ru-RU" dirty="0"/>
        </a:p>
      </dgm:t>
    </dgm:pt>
    <dgm:pt modelId="{ED568F08-7117-4719-93B9-C4612329A19A}" type="parTrans" cxnId="{AFBF5FDB-4442-4387-A203-40C47D425E9A}">
      <dgm:prSet/>
      <dgm:spPr/>
      <dgm:t>
        <a:bodyPr/>
        <a:lstStyle/>
        <a:p>
          <a:endParaRPr lang="ru-RU"/>
        </a:p>
      </dgm:t>
    </dgm:pt>
    <dgm:pt modelId="{7A48ADFD-2E8A-49BF-96B6-1FF0A8B6A6DF}" type="sibTrans" cxnId="{AFBF5FDB-4442-4387-A203-40C47D425E9A}">
      <dgm:prSet/>
      <dgm:spPr/>
      <dgm:t>
        <a:bodyPr/>
        <a:lstStyle/>
        <a:p>
          <a:endParaRPr lang="ru-RU"/>
        </a:p>
      </dgm:t>
    </dgm:pt>
    <dgm:pt modelId="{85D7C685-D7D0-4538-9509-1A35B4B4F9C3}">
      <dgm:prSet phldrT="[Текст]"/>
      <dgm:spPr/>
      <dgm:t>
        <a:bodyPr/>
        <a:lstStyle/>
        <a:p>
          <a:r>
            <a:rPr lang="ru-RU" dirty="0" smtClean="0"/>
            <a:t>Разговаривать</a:t>
          </a:r>
          <a:endParaRPr lang="ru-RU" dirty="0"/>
        </a:p>
      </dgm:t>
    </dgm:pt>
    <dgm:pt modelId="{11A18519-46F7-4E2D-BD53-0A9CF0B516B9}" type="parTrans" cxnId="{FB695904-FB86-4247-8C48-C9DA9BD5DC43}">
      <dgm:prSet/>
      <dgm:spPr/>
      <dgm:t>
        <a:bodyPr/>
        <a:lstStyle/>
        <a:p>
          <a:endParaRPr lang="ru-RU"/>
        </a:p>
      </dgm:t>
    </dgm:pt>
    <dgm:pt modelId="{35DB7D59-96A2-4FDB-8520-386C801B2531}" type="sibTrans" cxnId="{FB695904-FB86-4247-8C48-C9DA9BD5DC43}">
      <dgm:prSet/>
      <dgm:spPr/>
      <dgm:t>
        <a:bodyPr/>
        <a:lstStyle/>
        <a:p>
          <a:endParaRPr lang="ru-RU"/>
        </a:p>
      </dgm:t>
    </dgm:pt>
    <dgm:pt modelId="{FCDD7329-EE42-49E0-AD53-5912A549D6BA}">
      <dgm:prSet phldrT="[Текст]"/>
      <dgm:spPr/>
      <dgm:t>
        <a:bodyPr/>
        <a:lstStyle/>
        <a:p>
          <a:r>
            <a:rPr lang="ru-RU" dirty="0" smtClean="0"/>
            <a:t>Вставать без разрешения с места </a:t>
          </a:r>
          <a:endParaRPr lang="ru-RU" dirty="0"/>
        </a:p>
      </dgm:t>
    </dgm:pt>
    <dgm:pt modelId="{E2368750-07F1-4058-8AA1-293C491E771D}" type="parTrans" cxnId="{F1591D27-32E4-43DD-B703-9B731B897A1F}">
      <dgm:prSet/>
      <dgm:spPr/>
      <dgm:t>
        <a:bodyPr/>
        <a:lstStyle/>
        <a:p>
          <a:endParaRPr lang="ru-RU"/>
        </a:p>
      </dgm:t>
    </dgm:pt>
    <dgm:pt modelId="{1FA70CB8-D95C-45FF-8CD9-078828462F13}" type="sibTrans" cxnId="{F1591D27-32E4-43DD-B703-9B731B897A1F}">
      <dgm:prSet/>
      <dgm:spPr/>
      <dgm:t>
        <a:bodyPr/>
        <a:lstStyle/>
        <a:p>
          <a:endParaRPr lang="ru-RU"/>
        </a:p>
      </dgm:t>
    </dgm:pt>
    <dgm:pt modelId="{836CE850-7F7F-4A04-817E-9AA6F81F8A85}" type="pres">
      <dgm:prSet presAssocID="{C8037A49-49F2-437B-82AD-2B954164B633}" presName="linearFlow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24B9363E-2C25-4512-9F61-E45425800843}" type="pres">
      <dgm:prSet presAssocID="{50BCBE9F-EFA3-4550-B9CB-801636EEB221}" presName="composite" presStyleCnt="0"/>
      <dgm:spPr/>
    </dgm:pt>
    <dgm:pt modelId="{391BC190-45C0-4C8D-80DC-D3D8E2064D07}" type="pres">
      <dgm:prSet presAssocID="{50BCBE9F-EFA3-4550-B9CB-801636EEB221}" presName="parentText" presStyleLbl="alignNode1" presStyleIdx="0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736A5DB-7BEE-4FF6-A781-41EC6DE28F02}" type="pres">
      <dgm:prSet presAssocID="{50BCBE9F-EFA3-4550-B9CB-801636EEB221}" presName="descendantText" presStyleLbl="alignAcc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EF9EDEA-E922-478D-948E-26CF396FDE7E}" type="pres">
      <dgm:prSet presAssocID="{777B1F89-3C99-412D-994B-766EEB8943C7}" presName="sp" presStyleCnt="0"/>
      <dgm:spPr/>
    </dgm:pt>
    <dgm:pt modelId="{F68BC0EA-0791-40B0-BE87-AE2480326B7C}" type="pres">
      <dgm:prSet presAssocID="{B5B56120-ABD0-4236-A274-E7A58FB2522A}" presName="composite" presStyleCnt="0"/>
      <dgm:spPr/>
    </dgm:pt>
    <dgm:pt modelId="{387D5D00-1989-4247-9A5B-7F80383F1769}" type="pres">
      <dgm:prSet presAssocID="{B5B56120-ABD0-4236-A274-E7A58FB2522A}" presName="parentText" presStyleLbl="alignNode1" presStyleIdx="1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4350E206-D841-40FA-BD7B-54ABCB4F5336}" type="pres">
      <dgm:prSet presAssocID="{B5B56120-ABD0-4236-A274-E7A58FB2522A}" presName="descendantText" presStyleLbl="alignAcc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221E06F2-0783-4BBD-8FD5-4B3D12587D75}" type="pres">
      <dgm:prSet presAssocID="{0B75EA1A-A261-4E88-8ED9-3402129FA5E3}" presName="sp" presStyleCnt="0"/>
      <dgm:spPr/>
    </dgm:pt>
    <dgm:pt modelId="{834B6E59-AF4A-45DE-91A0-2B795C0B3E45}" type="pres">
      <dgm:prSet presAssocID="{9B253926-BAF1-4F2F-A7EC-7A918760C80E}" presName="composite" presStyleCnt="0"/>
      <dgm:spPr/>
    </dgm:pt>
    <dgm:pt modelId="{A3F7555A-B746-4FF0-AE75-59AD02A3668A}" type="pres">
      <dgm:prSet presAssocID="{9B253926-BAF1-4F2F-A7EC-7A918760C80E}" presName="parentText" presStyleLbl="alignNode1" presStyleIdx="2" presStyleCnt="3">
        <dgm:presLayoutVars>
          <dgm:chMax val="1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90C66DE6-2121-4FE5-9E18-737B84C2BFF2}" type="pres">
      <dgm:prSet presAssocID="{9B253926-BAF1-4F2F-A7EC-7A918760C80E}" presName="descendantText" presStyleLbl="alignAcc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F1591D27-32E4-43DD-B703-9B731B897A1F}" srcId="{9B253926-BAF1-4F2F-A7EC-7A918760C80E}" destId="{FCDD7329-EE42-49E0-AD53-5912A549D6BA}" srcOrd="1" destOrd="0" parTransId="{E2368750-07F1-4058-8AA1-293C491E771D}" sibTransId="{1FA70CB8-D95C-45FF-8CD9-078828462F13}"/>
    <dgm:cxn modelId="{FB695904-FB86-4247-8C48-C9DA9BD5DC43}" srcId="{9B253926-BAF1-4F2F-A7EC-7A918760C80E}" destId="{85D7C685-D7D0-4538-9509-1A35B4B4F9C3}" srcOrd="0" destOrd="0" parTransId="{11A18519-46F7-4E2D-BD53-0A9CF0B516B9}" sibTransId="{35DB7D59-96A2-4FDB-8520-386C801B2531}"/>
    <dgm:cxn modelId="{119AEF2E-1E30-42C2-9222-0A97F5F7278A}" type="presOf" srcId="{1318A7B9-3A87-4E04-AE21-03BBC4527B53}" destId="{4350E206-D841-40FA-BD7B-54ABCB4F5336}" srcOrd="0" destOrd="0" presId="urn:microsoft.com/office/officeart/2005/8/layout/chevron2"/>
    <dgm:cxn modelId="{1E46990E-F1F5-4A2C-81E6-8DDC3EDF952E}" type="presOf" srcId="{9B253926-BAF1-4F2F-A7EC-7A918760C80E}" destId="{A3F7555A-B746-4FF0-AE75-59AD02A3668A}" srcOrd="0" destOrd="0" presId="urn:microsoft.com/office/officeart/2005/8/layout/chevron2"/>
    <dgm:cxn modelId="{1C9083D9-0ED7-4D5B-8174-71804CF00677}" type="presOf" srcId="{50BCBE9F-EFA3-4550-B9CB-801636EEB221}" destId="{391BC190-45C0-4C8D-80DC-D3D8E2064D07}" srcOrd="0" destOrd="0" presId="urn:microsoft.com/office/officeart/2005/8/layout/chevron2"/>
    <dgm:cxn modelId="{8F19AA3A-E817-4B48-B533-B4FAB3BCE239}" srcId="{C8037A49-49F2-437B-82AD-2B954164B633}" destId="{50BCBE9F-EFA3-4550-B9CB-801636EEB221}" srcOrd="0" destOrd="0" parTransId="{7F2B96CA-990F-4E5C-9B3B-6CE44B30A9CF}" sibTransId="{777B1F89-3C99-412D-994B-766EEB8943C7}"/>
    <dgm:cxn modelId="{6D4883D1-EAB2-4167-AE81-00E506B42B4E}" type="presOf" srcId="{E43A7AB7-8917-4421-9593-BC000E0DAC73}" destId="{4350E206-D841-40FA-BD7B-54ABCB4F5336}" srcOrd="0" destOrd="1" presId="urn:microsoft.com/office/officeart/2005/8/layout/chevron2"/>
    <dgm:cxn modelId="{2A47DB1C-96A8-43B4-B8C6-82C15E1B78C4}" type="presOf" srcId="{C8037A49-49F2-437B-82AD-2B954164B633}" destId="{836CE850-7F7F-4A04-817E-9AA6F81F8A85}" srcOrd="0" destOrd="0" presId="urn:microsoft.com/office/officeart/2005/8/layout/chevron2"/>
    <dgm:cxn modelId="{6B6C1609-F571-4CFB-BAB1-177C5883A228}" srcId="{50BCBE9F-EFA3-4550-B9CB-801636EEB221}" destId="{67374DA4-9EDA-4406-9367-1C9A8F11AA63}" srcOrd="0" destOrd="0" parTransId="{A9BD6176-1453-4927-B22B-9CD1B71D1F23}" sibTransId="{42C8ABAC-8712-47BA-AA1F-8878E6A5A1B4}"/>
    <dgm:cxn modelId="{AF7BFFE4-C89B-488E-8A2B-6E45CCB9E092}" type="presOf" srcId="{FCDD7329-EE42-49E0-AD53-5912A549D6BA}" destId="{90C66DE6-2121-4FE5-9E18-737B84C2BFF2}" srcOrd="0" destOrd="1" presId="urn:microsoft.com/office/officeart/2005/8/layout/chevron2"/>
    <dgm:cxn modelId="{37B6C854-FD11-47C9-A171-6C615204ADCC}" srcId="{B5B56120-ABD0-4236-A274-E7A58FB2522A}" destId="{1318A7B9-3A87-4E04-AE21-03BBC4527B53}" srcOrd="0" destOrd="0" parTransId="{44A54942-282C-45B8-97ED-978A06F1CDA3}" sibTransId="{BD046366-84E8-42FD-A9E4-157F4BE47F3E}"/>
    <dgm:cxn modelId="{D0237C43-625C-4E45-BB9A-A7E449D3DCE7}" type="presOf" srcId="{B5B56120-ABD0-4236-A274-E7A58FB2522A}" destId="{387D5D00-1989-4247-9A5B-7F80383F1769}" srcOrd="0" destOrd="0" presId="urn:microsoft.com/office/officeart/2005/8/layout/chevron2"/>
    <dgm:cxn modelId="{0B13A3E7-9848-4ED8-A1D5-7C9F175BB967}" srcId="{C8037A49-49F2-437B-82AD-2B954164B633}" destId="{B5B56120-ABD0-4236-A274-E7A58FB2522A}" srcOrd="1" destOrd="0" parTransId="{8AD9306D-9CB1-4205-88D4-4A216D61B981}" sibTransId="{0B75EA1A-A261-4E88-8ED9-3402129FA5E3}"/>
    <dgm:cxn modelId="{18C1FD02-C888-4DC9-A406-CC96CB62B5F5}" srcId="{B5B56120-ABD0-4236-A274-E7A58FB2522A}" destId="{E43A7AB7-8917-4421-9593-BC000E0DAC73}" srcOrd="1" destOrd="0" parTransId="{39C9D1A9-1DB7-408C-90BD-BD73268B4E67}" sibTransId="{266BA311-170D-42EC-9AC9-42F45819D18D}"/>
    <dgm:cxn modelId="{0AC7A7AA-B9FA-4B83-A7D9-D40A32DE25D5}" type="presOf" srcId="{67374DA4-9EDA-4406-9367-1C9A8F11AA63}" destId="{2736A5DB-7BEE-4FF6-A781-41EC6DE28F02}" srcOrd="0" destOrd="0" presId="urn:microsoft.com/office/officeart/2005/8/layout/chevron2"/>
    <dgm:cxn modelId="{CDC669EB-D36D-4A56-826E-181C9FE5568C}" type="presOf" srcId="{85D7C685-D7D0-4538-9509-1A35B4B4F9C3}" destId="{90C66DE6-2121-4FE5-9E18-737B84C2BFF2}" srcOrd="0" destOrd="0" presId="urn:microsoft.com/office/officeart/2005/8/layout/chevron2"/>
    <dgm:cxn modelId="{AFBF5FDB-4442-4387-A203-40C47D425E9A}" srcId="{C8037A49-49F2-437B-82AD-2B954164B633}" destId="{9B253926-BAF1-4F2F-A7EC-7A918760C80E}" srcOrd="2" destOrd="0" parTransId="{ED568F08-7117-4719-93B9-C4612329A19A}" sibTransId="{7A48ADFD-2E8A-49BF-96B6-1FF0A8B6A6DF}"/>
    <dgm:cxn modelId="{1E1AEEAE-292E-4AD2-B28A-1F9C7A311E34}" type="presParOf" srcId="{836CE850-7F7F-4A04-817E-9AA6F81F8A85}" destId="{24B9363E-2C25-4512-9F61-E45425800843}" srcOrd="0" destOrd="0" presId="urn:microsoft.com/office/officeart/2005/8/layout/chevron2"/>
    <dgm:cxn modelId="{B1DD0C6B-6B00-47FB-9B41-EAA364C51043}" type="presParOf" srcId="{24B9363E-2C25-4512-9F61-E45425800843}" destId="{391BC190-45C0-4C8D-80DC-D3D8E2064D07}" srcOrd="0" destOrd="0" presId="urn:microsoft.com/office/officeart/2005/8/layout/chevron2"/>
    <dgm:cxn modelId="{1479CABA-3E5D-4142-BCC4-9879469C4F1A}" type="presParOf" srcId="{24B9363E-2C25-4512-9F61-E45425800843}" destId="{2736A5DB-7BEE-4FF6-A781-41EC6DE28F02}" srcOrd="1" destOrd="0" presId="urn:microsoft.com/office/officeart/2005/8/layout/chevron2"/>
    <dgm:cxn modelId="{878F3EEC-4103-4E21-A13B-040587789EE9}" type="presParOf" srcId="{836CE850-7F7F-4A04-817E-9AA6F81F8A85}" destId="{1EF9EDEA-E922-478D-948E-26CF396FDE7E}" srcOrd="1" destOrd="0" presId="urn:microsoft.com/office/officeart/2005/8/layout/chevron2"/>
    <dgm:cxn modelId="{1AF317CB-06D3-4C64-A556-D183E75FED3E}" type="presParOf" srcId="{836CE850-7F7F-4A04-817E-9AA6F81F8A85}" destId="{F68BC0EA-0791-40B0-BE87-AE2480326B7C}" srcOrd="2" destOrd="0" presId="urn:microsoft.com/office/officeart/2005/8/layout/chevron2"/>
    <dgm:cxn modelId="{A38BA983-BB31-4F16-9412-91516E9F8EC1}" type="presParOf" srcId="{F68BC0EA-0791-40B0-BE87-AE2480326B7C}" destId="{387D5D00-1989-4247-9A5B-7F80383F1769}" srcOrd="0" destOrd="0" presId="urn:microsoft.com/office/officeart/2005/8/layout/chevron2"/>
    <dgm:cxn modelId="{A13C028E-7E82-43A5-9F33-34DE692E55A7}" type="presParOf" srcId="{F68BC0EA-0791-40B0-BE87-AE2480326B7C}" destId="{4350E206-D841-40FA-BD7B-54ABCB4F5336}" srcOrd="1" destOrd="0" presId="urn:microsoft.com/office/officeart/2005/8/layout/chevron2"/>
    <dgm:cxn modelId="{FB9E050D-8D44-4619-BAF3-162695F9044D}" type="presParOf" srcId="{836CE850-7F7F-4A04-817E-9AA6F81F8A85}" destId="{221E06F2-0783-4BBD-8FD5-4B3D12587D75}" srcOrd="3" destOrd="0" presId="urn:microsoft.com/office/officeart/2005/8/layout/chevron2"/>
    <dgm:cxn modelId="{FE117EA6-EE12-4F1C-9EBE-750E257FF885}" type="presParOf" srcId="{836CE850-7F7F-4A04-817E-9AA6F81F8A85}" destId="{834B6E59-AF4A-45DE-91A0-2B795C0B3E45}" srcOrd="4" destOrd="0" presId="urn:microsoft.com/office/officeart/2005/8/layout/chevron2"/>
    <dgm:cxn modelId="{D0B7643A-C8F1-4531-B85C-61CCD635A016}" type="presParOf" srcId="{834B6E59-AF4A-45DE-91A0-2B795C0B3E45}" destId="{A3F7555A-B746-4FF0-AE75-59AD02A3668A}" srcOrd="0" destOrd="0" presId="urn:microsoft.com/office/officeart/2005/8/layout/chevron2"/>
    <dgm:cxn modelId="{D521E2CD-0EFF-4BB1-BCCF-069905B1EA2E}" type="presParOf" srcId="{834B6E59-AF4A-45DE-91A0-2B795C0B3E45}" destId="{90C66DE6-2121-4FE5-9E18-737B84C2BFF2}" srcOrd="1" destOrd="0" presId="urn:microsoft.com/office/officeart/2005/8/layout/chevron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B524B18E-9937-49FD-8687-A95D88695657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ru-RU"/>
        </a:p>
      </dgm:t>
    </dgm:pt>
    <dgm:pt modelId="{CF090654-61D7-47B2-9DEF-EA4F550C86E4}">
      <dgm:prSet custT="1"/>
      <dgm:spPr/>
      <dgm:t>
        <a:bodyPr/>
        <a:lstStyle/>
        <a:p>
          <a:r>
            <a:rPr lang="ru-RU" sz="2400" dirty="0" smtClean="0"/>
            <a:t>Получить </a:t>
          </a:r>
          <a:r>
            <a:rPr lang="ru-RU" sz="2400" dirty="0" err="1" smtClean="0"/>
            <a:t>высокооплачива-емую</a:t>
          </a:r>
          <a:r>
            <a:rPr lang="ru-RU" sz="2400" dirty="0" smtClean="0"/>
            <a:t> должность</a:t>
          </a:r>
          <a:endParaRPr lang="ru-RU" sz="2400" dirty="0"/>
        </a:p>
      </dgm:t>
    </dgm:pt>
    <dgm:pt modelId="{57938E12-C641-4BF3-9DD5-B99501EA9C33}" type="parTrans" cxnId="{49A0BD68-9626-49ED-807F-A2C59BF366E7}">
      <dgm:prSet/>
      <dgm:spPr/>
      <dgm:t>
        <a:bodyPr/>
        <a:lstStyle/>
        <a:p>
          <a:endParaRPr lang="ru-RU"/>
        </a:p>
      </dgm:t>
    </dgm:pt>
    <dgm:pt modelId="{937E50D3-B08B-47CD-B8ED-4EA50A398549}" type="sibTrans" cxnId="{49A0BD68-9626-49ED-807F-A2C59BF366E7}">
      <dgm:prSet/>
      <dgm:spPr/>
      <dgm:t>
        <a:bodyPr/>
        <a:lstStyle/>
        <a:p>
          <a:endParaRPr lang="ru-RU"/>
        </a:p>
      </dgm:t>
    </dgm:pt>
    <dgm:pt modelId="{CCD23695-234B-40DD-A688-3B8965147C03}">
      <dgm:prSet phldrT="[Текст]"/>
      <dgm:spPr/>
      <dgm:t>
        <a:bodyPr/>
        <a:lstStyle/>
        <a:p>
          <a:r>
            <a:rPr lang="ru-RU" dirty="0" smtClean="0"/>
            <a:t>Поступить в университеты, вузы, ссузы, академии и институты.</a:t>
          </a:r>
          <a:endParaRPr lang="ru-RU" dirty="0"/>
        </a:p>
      </dgm:t>
    </dgm:pt>
    <dgm:pt modelId="{3B8AF8B9-3F14-449C-AD81-969CEF41510C}" type="parTrans" cxnId="{B9A55777-CB53-433D-86C0-18CDC89713AD}">
      <dgm:prSet/>
      <dgm:spPr/>
      <dgm:t>
        <a:bodyPr/>
        <a:lstStyle/>
        <a:p>
          <a:endParaRPr lang="ru-RU"/>
        </a:p>
      </dgm:t>
    </dgm:pt>
    <dgm:pt modelId="{8D086F18-DDE9-4CA5-965F-7C3F2AF3B823}" type="sibTrans" cxnId="{B9A55777-CB53-433D-86C0-18CDC89713AD}">
      <dgm:prSet/>
      <dgm:spPr/>
      <dgm:t>
        <a:bodyPr/>
        <a:lstStyle/>
        <a:p>
          <a:endParaRPr lang="ru-RU"/>
        </a:p>
      </dgm:t>
    </dgm:pt>
    <dgm:pt modelId="{CE5AD027-F33F-4963-B164-CF42BA702565}">
      <dgm:prSet/>
      <dgm:spPr/>
      <dgm:t>
        <a:bodyPr/>
        <a:lstStyle/>
        <a:p>
          <a:endParaRPr lang="ru-RU"/>
        </a:p>
      </dgm:t>
    </dgm:pt>
    <dgm:pt modelId="{88A4A7A7-1757-44B2-AAEC-C5373309FECF}" type="parTrans" cxnId="{5C4461A3-0BC8-49D1-A90E-317440EB9800}">
      <dgm:prSet/>
      <dgm:spPr/>
      <dgm:t>
        <a:bodyPr/>
        <a:lstStyle/>
        <a:p>
          <a:endParaRPr lang="ru-RU"/>
        </a:p>
      </dgm:t>
    </dgm:pt>
    <dgm:pt modelId="{B0921455-DFF5-4E52-9B1D-60EC19CB544B}" type="sibTrans" cxnId="{5C4461A3-0BC8-49D1-A90E-317440EB9800}">
      <dgm:prSet/>
      <dgm:spPr/>
      <dgm:t>
        <a:bodyPr/>
        <a:lstStyle/>
        <a:p>
          <a:endParaRPr lang="ru-RU"/>
        </a:p>
      </dgm:t>
    </dgm:pt>
    <dgm:pt modelId="{AE178A07-86FD-466A-A971-ABA3AB5C3063}">
      <dgm:prSet/>
      <dgm:spPr/>
      <dgm:t>
        <a:bodyPr/>
        <a:lstStyle/>
        <a:p>
          <a:endParaRPr lang="ru-RU"/>
        </a:p>
      </dgm:t>
    </dgm:pt>
    <dgm:pt modelId="{19FFA937-F235-43BE-ACC1-BBC9813AECF5}" type="parTrans" cxnId="{16891684-03C4-42B2-A4C9-1C7415CC54C7}">
      <dgm:prSet/>
      <dgm:spPr/>
      <dgm:t>
        <a:bodyPr/>
        <a:lstStyle/>
        <a:p>
          <a:endParaRPr lang="ru-RU"/>
        </a:p>
      </dgm:t>
    </dgm:pt>
    <dgm:pt modelId="{B49E01AD-B748-4F37-8EDF-447795FED892}" type="sibTrans" cxnId="{16891684-03C4-42B2-A4C9-1C7415CC54C7}">
      <dgm:prSet/>
      <dgm:spPr/>
      <dgm:t>
        <a:bodyPr/>
        <a:lstStyle/>
        <a:p>
          <a:endParaRPr lang="ru-RU"/>
        </a:p>
      </dgm:t>
    </dgm:pt>
    <dgm:pt modelId="{69DFCFC7-B947-40B7-862B-E2F355204FE0}" type="pres">
      <dgm:prSet presAssocID="{B524B18E-9937-49FD-8687-A95D88695657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F7EFDAF2-BF2F-4D1A-9849-CD9C9FA2E7F2}" type="pres">
      <dgm:prSet presAssocID="{B524B18E-9937-49FD-8687-A95D88695657}" presName="ribbon" presStyleLbl="node1" presStyleIdx="0" presStyleCnt="1" custAng="20682505" custLinFactNeighborX="-731" custLinFactNeighborY="-1461"/>
      <dgm:spPr/>
    </dgm:pt>
    <dgm:pt modelId="{021569F3-80DF-4C8C-957A-2F4498A7F32E}" type="pres">
      <dgm:prSet presAssocID="{B524B18E-9937-49FD-8687-A95D88695657}" presName="leftArrowText" presStyleLbl="node1" presStyleIdx="0" presStyleCnt="1" custAng="20703730" custScaleX="110613" custScaleY="88052" custLinFactNeighborX="1328" custLinFactNeighborY="24599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CFDB2AC4-E0CF-473D-8B89-738FD824A01C}" type="pres">
      <dgm:prSet presAssocID="{B524B18E-9937-49FD-8687-A95D88695657}" presName="rightArrowText" presStyleLbl="node1" presStyleIdx="0" presStyleCnt="1" custAng="20688631" custLinFactNeighborX="-3372" custLinFactNeighborY="-23854">
        <dgm:presLayoutVars>
          <dgm:chMax val="0"/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9A0BD68-9626-49ED-807F-A2C59BF366E7}" srcId="{B524B18E-9937-49FD-8687-A95D88695657}" destId="{CF090654-61D7-47B2-9DEF-EA4F550C86E4}" srcOrd="0" destOrd="0" parTransId="{57938E12-C641-4BF3-9DD5-B99501EA9C33}" sibTransId="{937E50D3-B08B-47CD-B8ED-4EA50A398549}"/>
    <dgm:cxn modelId="{B9A55777-CB53-433D-86C0-18CDC89713AD}" srcId="{B524B18E-9937-49FD-8687-A95D88695657}" destId="{CCD23695-234B-40DD-A688-3B8965147C03}" srcOrd="1" destOrd="0" parTransId="{3B8AF8B9-3F14-449C-AD81-969CEF41510C}" sibTransId="{8D086F18-DDE9-4CA5-965F-7C3F2AF3B823}"/>
    <dgm:cxn modelId="{5C4461A3-0BC8-49D1-A90E-317440EB9800}" srcId="{B524B18E-9937-49FD-8687-A95D88695657}" destId="{CE5AD027-F33F-4963-B164-CF42BA702565}" srcOrd="2" destOrd="0" parTransId="{88A4A7A7-1757-44B2-AAEC-C5373309FECF}" sibTransId="{B0921455-DFF5-4E52-9B1D-60EC19CB544B}"/>
    <dgm:cxn modelId="{04611C6B-9774-43C4-9B2A-92F848A22418}" type="presOf" srcId="{CF090654-61D7-47B2-9DEF-EA4F550C86E4}" destId="{021569F3-80DF-4C8C-957A-2F4498A7F32E}" srcOrd="0" destOrd="0" presId="urn:microsoft.com/office/officeart/2005/8/layout/arrow6"/>
    <dgm:cxn modelId="{197A5D71-A367-4B7E-B60D-02279318EACF}" type="presOf" srcId="{B524B18E-9937-49FD-8687-A95D88695657}" destId="{69DFCFC7-B947-40B7-862B-E2F355204FE0}" srcOrd="0" destOrd="0" presId="urn:microsoft.com/office/officeart/2005/8/layout/arrow6"/>
    <dgm:cxn modelId="{16891684-03C4-42B2-A4C9-1C7415CC54C7}" srcId="{B524B18E-9937-49FD-8687-A95D88695657}" destId="{AE178A07-86FD-466A-A971-ABA3AB5C3063}" srcOrd="3" destOrd="0" parTransId="{19FFA937-F235-43BE-ACC1-BBC9813AECF5}" sibTransId="{B49E01AD-B748-4F37-8EDF-447795FED892}"/>
    <dgm:cxn modelId="{A477CE2F-E99E-4EA5-AB45-A19FC7F3E8C0}" type="presOf" srcId="{CCD23695-234B-40DD-A688-3B8965147C03}" destId="{CFDB2AC4-E0CF-473D-8B89-738FD824A01C}" srcOrd="0" destOrd="0" presId="urn:microsoft.com/office/officeart/2005/8/layout/arrow6"/>
    <dgm:cxn modelId="{74BFAA2E-DA97-4B9E-A313-22BD4570D026}" type="presParOf" srcId="{69DFCFC7-B947-40B7-862B-E2F355204FE0}" destId="{F7EFDAF2-BF2F-4D1A-9849-CD9C9FA2E7F2}" srcOrd="0" destOrd="0" presId="urn:microsoft.com/office/officeart/2005/8/layout/arrow6"/>
    <dgm:cxn modelId="{1474C677-0395-4CE6-ACE2-6EFC1072C65E}" type="presParOf" srcId="{69DFCFC7-B947-40B7-862B-E2F355204FE0}" destId="{021569F3-80DF-4C8C-957A-2F4498A7F32E}" srcOrd="1" destOrd="0" presId="urn:microsoft.com/office/officeart/2005/8/layout/arrow6"/>
    <dgm:cxn modelId="{C07C1605-FB87-4CCA-8068-664E4F847C0B}" type="presParOf" srcId="{69DFCFC7-B947-40B7-862B-E2F355204FE0}" destId="{CFDB2AC4-E0CF-473D-8B89-738FD824A01C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91BC190-45C0-4C8D-80DC-D3D8E2064D07}">
      <dsp:nvSpPr>
        <dsp:cNvPr id="0" name=""/>
        <dsp:cNvSpPr/>
      </dsp:nvSpPr>
      <dsp:spPr>
        <a:xfrm rot="5400000">
          <a:off x="-262569" y="264811"/>
          <a:ext cx="1750466" cy="12253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1</a:t>
          </a:r>
          <a:endParaRPr lang="ru-RU" sz="3400" kern="1200" dirty="0"/>
        </a:p>
      </dsp:txBody>
      <dsp:txXfrm rot="-5400000">
        <a:off x="1" y="614904"/>
        <a:ext cx="1225326" cy="525140"/>
      </dsp:txXfrm>
    </dsp:sp>
    <dsp:sp modelId="{2736A5DB-7BEE-4FF6-A781-41EC6DE28F02}">
      <dsp:nvSpPr>
        <dsp:cNvPr id="0" name=""/>
        <dsp:cNvSpPr/>
      </dsp:nvSpPr>
      <dsp:spPr>
        <a:xfrm rot="5400000">
          <a:off x="4890863" y="-3663294"/>
          <a:ext cx="1137802" cy="8468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Иметь при себе любые средства связи, хранения передачи и обработки информации</a:t>
          </a:r>
          <a:endParaRPr lang="ru-RU" sz="2200" kern="1200" dirty="0"/>
        </a:p>
      </dsp:txBody>
      <dsp:txXfrm rot="-5400000">
        <a:off x="1225327" y="57785"/>
        <a:ext cx="8413333" cy="1026716"/>
      </dsp:txXfrm>
    </dsp:sp>
    <dsp:sp modelId="{387D5D00-1989-4247-9A5B-7F80383F1769}">
      <dsp:nvSpPr>
        <dsp:cNvPr id="0" name=""/>
        <dsp:cNvSpPr/>
      </dsp:nvSpPr>
      <dsp:spPr>
        <a:xfrm rot="5400000">
          <a:off x="-262569" y="1822767"/>
          <a:ext cx="1750466" cy="12253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2</a:t>
          </a:r>
          <a:endParaRPr lang="ru-RU" sz="3400" kern="1200" dirty="0"/>
        </a:p>
      </dsp:txBody>
      <dsp:txXfrm rot="-5400000">
        <a:off x="1" y="2172860"/>
        <a:ext cx="1225326" cy="525140"/>
      </dsp:txXfrm>
    </dsp:sp>
    <dsp:sp modelId="{4350E206-D841-40FA-BD7B-54ABCB4F5336}">
      <dsp:nvSpPr>
        <dsp:cNvPr id="0" name=""/>
        <dsp:cNvSpPr/>
      </dsp:nvSpPr>
      <dsp:spPr>
        <a:xfrm rot="5400000">
          <a:off x="4890863" y="-2105338"/>
          <a:ext cx="1137802" cy="8468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Менять  указанное место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Обмениваться материалами с другими участниками экзамена </a:t>
          </a:r>
          <a:endParaRPr lang="ru-RU" sz="2200" kern="1200" dirty="0"/>
        </a:p>
      </dsp:txBody>
      <dsp:txXfrm rot="-5400000">
        <a:off x="1225327" y="1615741"/>
        <a:ext cx="8413333" cy="1026716"/>
      </dsp:txXfrm>
    </dsp:sp>
    <dsp:sp modelId="{A3F7555A-B746-4FF0-AE75-59AD02A3668A}">
      <dsp:nvSpPr>
        <dsp:cNvPr id="0" name=""/>
        <dsp:cNvSpPr/>
      </dsp:nvSpPr>
      <dsp:spPr>
        <a:xfrm rot="5400000">
          <a:off x="-262569" y="3380723"/>
          <a:ext cx="1750466" cy="1225326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1590" tIns="21590" rIns="21590" bIns="21590" numCol="1" spcCol="1270" anchor="ctr" anchorCtr="0">
          <a:noAutofit/>
        </a:bodyPr>
        <a:lstStyle/>
        <a:p>
          <a:pPr lvl="0" algn="ctr" defTabSz="1511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400" kern="1200" dirty="0" smtClean="0"/>
            <a:t>3</a:t>
          </a:r>
          <a:endParaRPr lang="ru-RU" sz="3400" kern="1200" dirty="0"/>
        </a:p>
      </dsp:txBody>
      <dsp:txXfrm rot="-5400000">
        <a:off x="1" y="3730816"/>
        <a:ext cx="1225326" cy="525140"/>
      </dsp:txXfrm>
    </dsp:sp>
    <dsp:sp modelId="{90C66DE6-2121-4FE5-9E18-737B84C2BFF2}">
      <dsp:nvSpPr>
        <dsp:cNvPr id="0" name=""/>
        <dsp:cNvSpPr/>
      </dsp:nvSpPr>
      <dsp:spPr>
        <a:xfrm rot="5400000">
          <a:off x="4890863" y="-547382"/>
          <a:ext cx="1137802" cy="8468876"/>
        </a:xfrm>
        <a:prstGeom prst="round2SameRect">
          <a:avLst/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6464" tIns="13970" rIns="13970" bIns="13970" numCol="1" spcCol="1270" anchor="ctr" anchorCtr="0">
          <a:noAutofit/>
        </a:bodyPr>
        <a:lstStyle/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Разговаривать</a:t>
          </a:r>
          <a:endParaRPr lang="ru-RU" sz="2200" kern="1200" dirty="0"/>
        </a:p>
        <a:p>
          <a:pPr marL="228600" lvl="1" indent="-228600" algn="l" defTabSz="9779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ru-RU" sz="2200" kern="1200" dirty="0" smtClean="0"/>
            <a:t>Вставать без разрешения с места </a:t>
          </a:r>
          <a:endParaRPr lang="ru-RU" sz="2200" kern="1200" dirty="0"/>
        </a:p>
      </dsp:txBody>
      <dsp:txXfrm rot="-5400000">
        <a:off x="1225327" y="3173697"/>
        <a:ext cx="8413333" cy="10267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7EFDAF2-BF2F-4D1A-9849-CD9C9FA2E7F2}">
      <dsp:nvSpPr>
        <dsp:cNvPr id="0" name=""/>
        <dsp:cNvSpPr/>
      </dsp:nvSpPr>
      <dsp:spPr>
        <a:xfrm rot="20682505">
          <a:off x="0" y="1036233"/>
          <a:ext cx="8128000" cy="3251199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21569F3-80DF-4C8C-957A-2F4498A7F32E}">
      <dsp:nvSpPr>
        <dsp:cNvPr id="0" name=""/>
        <dsp:cNvSpPr/>
      </dsp:nvSpPr>
      <dsp:spPr>
        <a:xfrm rot="20703730">
          <a:off x="868647" y="2139748"/>
          <a:ext cx="2966906" cy="1402745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5344" rIns="0" bIns="9144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 smtClean="0"/>
            <a:t>Получить </a:t>
          </a:r>
          <a:r>
            <a:rPr lang="ru-RU" sz="2400" kern="1200" dirty="0" err="1" smtClean="0"/>
            <a:t>высокооплачива-емую</a:t>
          </a:r>
          <a:r>
            <a:rPr lang="ru-RU" sz="2400" kern="1200" dirty="0" smtClean="0"/>
            <a:t> должность</a:t>
          </a:r>
          <a:endParaRPr lang="ru-RU" sz="2400" kern="1200" dirty="0"/>
        </a:p>
      </dsp:txBody>
      <dsp:txXfrm>
        <a:off x="868647" y="2139748"/>
        <a:ext cx="2966906" cy="1402745"/>
      </dsp:txXfrm>
    </dsp:sp>
    <dsp:sp modelId="{CFDB2AC4-E0CF-473D-8B89-738FD824A01C}">
      <dsp:nvSpPr>
        <dsp:cNvPr id="0" name=""/>
        <dsp:cNvSpPr/>
      </dsp:nvSpPr>
      <dsp:spPr>
        <a:xfrm rot="20688631">
          <a:off x="3957110" y="1792870"/>
          <a:ext cx="3169920" cy="1593088"/>
        </a:xfrm>
        <a:prstGeom prst="rect">
          <a:avLst/>
        </a:prstGeom>
        <a:noFill/>
        <a:ln w="19050" cap="rnd" cmpd="sng" algn="ctr">
          <a:noFill/>
          <a:prstDash val="solid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88900" rIns="0" bIns="95250" numCol="1" spcCol="1270" anchor="ctr" anchorCtr="0">
          <a:noAutofit/>
        </a:bodyPr>
        <a:lstStyle/>
        <a:p>
          <a:pPr lvl="0" algn="ctr" defTabSz="11112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500" kern="1200" dirty="0" smtClean="0"/>
            <a:t>Поступить в университеты, вузы, ссузы, академии и институты.</a:t>
          </a:r>
          <a:endParaRPr lang="ru-RU" sz="2500" kern="1200" dirty="0"/>
        </a:p>
      </dsp:txBody>
      <dsp:txXfrm>
        <a:off x="3957110" y="1792870"/>
        <a:ext cx="3169920" cy="159308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2">
  <dgm:title val=""/>
  <dgm:desc val=""/>
  <dgm:catLst>
    <dgm:cat type="process" pri="12000"/>
    <dgm:cat type="list" pri="16000"/>
    <dgm:cat type="convert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</dgm:ptLst>
      <dgm:cxnLst>
        <dgm:cxn modelId="4" srcId="0" destId="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linearFlow">
    <dgm:varLst>
      <dgm:dir/>
      <dgm:animLvl val="lvl"/>
      <dgm:resizeHandles val="exact"/>
    </dgm:varLst>
    <dgm:alg type="lin">
      <dgm:param type="linDir" val="fromT"/>
      <dgm:param type="nodeHorzAlign" val="l"/>
    </dgm:alg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h" for="des" forName="parentText" op="equ"/>
      <dgm:constr type="h" for="ch" forName="sp" val="-14.88"/>
      <dgm:constr type="h" for="ch" forName="sp" refType="w" refFor="des" refForName="parentText" op="gte" fact="-0.3"/>
      <dgm:constr type="primFontSz" for="des" forName="parentText" op="equ" val="65"/>
      <dgm:constr type="primFontSz" for="des" forName="descendantText" op="equ" val="65"/>
    </dgm:constrLst>
    <dgm:ruleLst/>
    <dgm:forEach name="Name0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hoose name="Name1">
          <dgm:if name="Name2" func="var" arg="dir" op="equ" val="norm">
            <dgm:constrLst>
              <dgm:constr type="t" for="ch" forName="parentText"/>
              <dgm:constr type="l" for="ch" forName="parentText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 refType="w" refFor="ch" refForName="pare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if>
          <dgm:else name="Name3">
            <dgm:constrLst>
              <dgm:constr type="t" for="ch" forName="parentText"/>
              <dgm:constr type="r" for="ch" forName="parentText" refType="w"/>
              <dgm:constr type="w" for="ch" forName="parentText" refType="w" fact="0.4"/>
              <dgm:constr type="h" for="ch" forName="parentText" refType="h"/>
              <dgm:constr type="w" for="ch" forName="parentText" refType="w" op="lte" fact="0.5"/>
              <dgm:constr type="w" for="ch" forName="parentText" refType="h" refFor="ch" refForName="parentText" op="lte" fact="0.7"/>
              <dgm:constr type="h" for="ch" forName="parentText" refType="w" refFor="ch" refForName="parentText" op="lte" fact="3"/>
              <dgm:constr type="l" for="ch" forName="descendantText"/>
              <dgm:constr type="w" for="ch" forName="descendantText" refType="w"/>
              <dgm:constr type="wOff" for="ch" forName="descendantText" refType="w" refFor="ch" refForName="parentText" fact="-1"/>
              <dgm:constr type="t" for="ch" forName="descendantText"/>
              <dgm:constr type="b" for="ch" forName="descendantText" refType="h" refFor="ch" refForName="parentText"/>
              <dgm:constr type="bOff" for="ch" forName="descendantText" refType="w" refFor="ch" refForName="parentText" fact="-0.5"/>
            </dgm:constrLst>
          </dgm:else>
        </dgm:choose>
        <dgm:ruleLst/>
        <dgm:layoutNode name="parentText" styleLbl="alignNode1">
          <dgm:varLst>
            <dgm:chMax val="1"/>
            <dgm:bulletEnabled val="1"/>
          </dgm:varLst>
          <dgm:alg type="tx"/>
          <dgm:shape xmlns:r="http://schemas.openxmlformats.org/officeDocument/2006/relationships" rot="90" type="chevron" r:blip="">
            <dgm:adjLst/>
          </dgm:shape>
          <dgm:presOf axis="self" ptType="node"/>
          <dgm:constrLst>
            <dgm:constr type="lMarg" refType="primFontSz" fact="0.05"/>
            <dgm:constr type="rMarg" refType="primFontSz" fact="0.05"/>
            <dgm:constr type="tMarg" refType="primFontSz" fact="0.05"/>
            <dgm:constr type="bMarg" refType="primFontSz" fact="0.05"/>
          </dgm:constrLst>
          <dgm:ruleLst>
            <dgm:rule type="h" val="100" fact="NaN" max="NaN"/>
            <dgm:rule type="primFontSz" val="24" fact="NaN" max="NaN"/>
            <dgm:rule type="h" val="110" fact="NaN" max="NaN"/>
            <dgm:rule type="primFontSz" val="18" fact="NaN" max="NaN"/>
            <dgm:rule type="h" val="INF" fact="NaN" max="NaN"/>
            <dgm:rule type="primFontSz" val="5" fact="NaN" max="NaN"/>
          </dgm:ruleLst>
        </dgm:layoutNode>
        <dgm:layoutNode name="descendantText" styleLbl="alignAcc1">
          <dgm:varLst>
            <dgm:bulletEnabled val="1"/>
          </dgm:varLst>
          <dgm:choose name="Name4">
            <dgm:if name="Name5" func="var" arg="dir" op="equ" val="norm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90" type="round2SameRect" r:blip="">
                <dgm:adjLst/>
              </dgm:shape>
            </dgm:if>
            <dgm:else name="Name6">
              <dgm:alg type="tx">
                <dgm:param type="stBulletLvl" val="1"/>
                <dgm:param type="txAnchorVertCh" val="mid"/>
              </dgm:alg>
              <dgm:shape xmlns:r="http://schemas.openxmlformats.org/officeDocument/2006/relationships" rot="-90" type="round2SameRect" r:blip="">
                <dgm:adjLst/>
              </dgm:shape>
            </dgm:else>
          </dgm:choose>
          <dgm:presOf axis="des" ptType="node"/>
          <dgm:choose name="Name7">
            <dgm:if name="Name8" func="var" arg="dir" op="equ" val="norm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rMarg" refType="primFontSz" fact="0.05"/>
              </dgm:constrLst>
            </dgm:if>
            <dgm:else name="Name9">
              <dgm:constrLst>
                <dgm:constr type="secFontSz" refType="primFontSz"/>
                <dgm:constr type="tMarg" refType="primFontSz" fact="0.05"/>
                <dgm:constr type="bMarg" refType="primFontSz" fact="0.05"/>
                <dgm:constr type="lMarg" refType="primFontSz" fact="0.05"/>
              </dgm:constrLst>
            </dgm:else>
          </dgm:choose>
          <dgm:ruleLst>
            <dgm:rule type="primFontSz" val="5" fact="NaN" max="NaN"/>
          </dgm:ruleLst>
        </dgm:layoutNode>
      </dgm:layoutNode>
      <dgm:forEach name="Name10" axis="followSib" ptType="sibTrans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>
            <dgm:constr type="w" val="1"/>
            <dgm:constr type="h" val="37.5"/>
          </dgm:constrLst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2"/>
            <a:ext cx="8825659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7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6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4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13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32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5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2277179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Панорамная фотография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9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4107315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171218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1" name="Text Placeholder 3"/>
          <p:cNvSpPr>
            <a:spLocks noGrp="1"/>
          </p:cNvSpPr>
          <p:nvPr>
            <p:ph type="body" sz="half" idx="14"/>
          </p:nvPr>
        </p:nvSpPr>
        <p:spPr>
          <a:xfrm>
            <a:off x="1930401" y="3771174"/>
            <a:ext cx="7279649" cy="342174"/>
          </a:xfrm>
        </p:spPr>
        <p:txBody>
          <a:bodyPr vert="horz" lIns="91440" tIns="45720" rIns="91440" bIns="45720" rtlCol="0"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bg2">
                    <a:lumMod val="40000"/>
                    <a:lumOff val="60000"/>
                  </a:schemeClr>
                </a:solidFill>
                <a:latin typeface="+mj-lt"/>
                <a:ea typeface="+mj-ea"/>
                <a:cs typeface="+mj-cs"/>
              </a:defRPr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marL="0" lvl="0" indent="0"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TextBox 11"/>
          <p:cNvSpPr txBox="1"/>
          <p:nvPr/>
        </p:nvSpPr>
        <p:spPr>
          <a:xfrm>
            <a:off x="898295" y="971254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9330491" y="2613788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bg2">
                    <a:lumMod val="40000"/>
                    <a:lumOff val="60000"/>
                  </a:schemeClr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sz="12200" dirty="0"/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196491456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8534751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Три колонк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1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61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5" y="2667000"/>
            <a:ext cx="2946795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1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854716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Столбец с тремя рисункам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1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3"/>
            <a:ext cx="2940051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6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5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2"/>
            <a:ext cx="293440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1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701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6" y="4827210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cxnSp>
        <p:nvCxnSpPr>
          <p:cNvPr id="19" name="Straight Connector 18"/>
          <p:cNvCxnSpPr/>
          <p:nvPr/>
        </p:nvCxnSpPr>
        <p:spPr>
          <a:xfrm>
            <a:off x="3726143" y="2133600"/>
            <a:ext cx="0" cy="3962400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0" name="Straight Connector 19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bg2">
                <a:lumMod val="40000"/>
                <a:lumOff val="60000"/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8251430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906838988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3" y="430215"/>
            <a:ext cx="1752601" cy="5826125"/>
          </a:xfrm>
        </p:spPr>
        <p:txBody>
          <a:bodyPr vert="eaVert" anchor="b" anchorCtr="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4" y="887414"/>
            <a:ext cx="7423149" cy="5368924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1501143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8876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7" y="2861735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377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56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75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5943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13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32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509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03044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3" y="2060577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4" y="2056093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411954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3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6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bg2">
                    <a:lumMod val="40000"/>
                    <a:lumOff val="60000"/>
                  </a:schemeClr>
                </a:solidFill>
              </a:defRPr>
            </a:lvl1pPr>
            <a:lvl2pPr marL="457189" indent="0">
              <a:buNone/>
              <a:defRPr sz="2000" b="1"/>
            </a:lvl2pPr>
            <a:lvl3pPr marL="914377" indent="0">
              <a:buNone/>
              <a:defRPr sz="1800" b="1"/>
            </a:lvl3pPr>
            <a:lvl4pPr marL="1371566" indent="0">
              <a:buNone/>
              <a:defRPr sz="1600" b="1"/>
            </a:lvl4pPr>
            <a:lvl5pPr marL="1828754" indent="0">
              <a:buNone/>
              <a:defRPr sz="1600" b="1"/>
            </a:lvl5pPr>
            <a:lvl6pPr marL="2285943" indent="0">
              <a:buNone/>
              <a:defRPr sz="1600" b="1"/>
            </a:lvl6pPr>
            <a:lvl7pPr marL="2743131" indent="0">
              <a:buNone/>
              <a:defRPr sz="1600" b="1"/>
            </a:lvl7pPr>
            <a:lvl8pPr marL="3200320" indent="0">
              <a:buNone/>
              <a:defRPr sz="1600" b="1"/>
            </a:lvl8pPr>
            <a:lvl9pPr marL="3657509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6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1109972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93730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23738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3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2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12748615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7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7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189" indent="0">
              <a:buNone/>
              <a:defRPr sz="1600"/>
            </a:lvl2pPr>
            <a:lvl3pPr marL="914377" indent="0">
              <a:buNone/>
              <a:defRPr sz="1600"/>
            </a:lvl3pPr>
            <a:lvl4pPr marL="1371566" indent="0">
              <a:buNone/>
              <a:defRPr sz="1600"/>
            </a:lvl4pPr>
            <a:lvl5pPr marL="1828754" indent="0">
              <a:buNone/>
              <a:defRPr sz="1600"/>
            </a:lvl5pPr>
            <a:lvl6pPr marL="2285943" indent="0">
              <a:buNone/>
              <a:defRPr sz="1600"/>
            </a:lvl6pPr>
            <a:lvl7pPr marL="2743131" indent="0">
              <a:buNone/>
              <a:defRPr sz="1600"/>
            </a:lvl7pPr>
            <a:lvl8pPr marL="3200320" indent="0">
              <a:buNone/>
              <a:defRPr sz="1600"/>
            </a:lvl8pPr>
            <a:lvl9pPr marL="3657509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5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189" indent="0">
              <a:buNone/>
              <a:defRPr sz="1200"/>
            </a:lvl2pPr>
            <a:lvl3pPr marL="914377" indent="0">
              <a:buNone/>
              <a:defRPr sz="1000"/>
            </a:lvl3pPr>
            <a:lvl4pPr marL="1371566" indent="0">
              <a:buNone/>
              <a:defRPr sz="900"/>
            </a:lvl4pPr>
            <a:lvl5pPr marL="1828754" indent="0">
              <a:buNone/>
              <a:defRPr sz="900"/>
            </a:lvl5pPr>
            <a:lvl6pPr marL="2285943" indent="0">
              <a:buNone/>
              <a:defRPr sz="900"/>
            </a:lvl6pPr>
            <a:lvl7pPr marL="2743131" indent="0">
              <a:buNone/>
              <a:defRPr sz="900"/>
            </a:lvl7pPr>
            <a:lvl8pPr marL="3200320" indent="0">
              <a:buNone/>
              <a:defRPr sz="900"/>
            </a:lvl8pPr>
            <a:lvl9pPr marL="3657509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026667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1" y="2669687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1" y="2892349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60000"/>
                  <a:lumOff val="40000"/>
                  <a:alpha val="7000"/>
                </a:schemeClr>
              </a:gs>
              <a:gs pos="69000">
                <a:schemeClr val="bg2">
                  <a:lumMod val="60000"/>
                  <a:lumOff val="40000"/>
                  <a:alpha val="0"/>
                </a:schemeClr>
              </a:gs>
              <a:gs pos="36000">
                <a:schemeClr val="bg2">
                  <a:lumMod val="60000"/>
                  <a:lumOff val="4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3" y="2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5878" y="6096000"/>
            <a:ext cx="993735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2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20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41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2E376EE8-6570-424B-A801-4E8A58206955}" type="datetimeFigureOut">
              <a:rPr lang="ru-RU" smtClean="0"/>
              <a:t>25.11.2015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5" y="3225299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2" y="295731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A25882-D055-4949-B825-36110FC4E870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0287151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  <p:sldLayoutId id="2147483684" r:id="rId12"/>
    <p:sldLayoutId id="2147483685" r:id="rId13"/>
    <p:sldLayoutId id="2147483686" r:id="rId14"/>
    <p:sldLayoutId id="2147483687" r:id="rId15"/>
    <p:sldLayoutId id="2147483688" r:id="rId16"/>
    <p:sldLayoutId id="2147483689" r:id="rId17"/>
  </p:sldLayoutIdLst>
  <p:txStyles>
    <p:titleStyle>
      <a:lvl1pPr algn="l" defTabSz="457189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891" indent="-342891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32" indent="-28574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2971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160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349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05937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726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8914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103" indent="-228594" algn="l" defTabSz="457189" rtl="0" eaLnBrk="1" latinLnBrk="0" hangingPunct="1">
        <a:spcBef>
          <a:spcPts val="1000"/>
        </a:spcBef>
        <a:spcAft>
          <a:spcPts val="0"/>
        </a:spcAft>
        <a:buClr>
          <a:schemeClr val="bg2">
            <a:lumMod val="40000"/>
            <a:lumOff val="60000"/>
          </a:schemeClr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77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66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54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43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131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320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509" algn="l" defTabSz="45718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://fipi.ru/" TargetMode="External"/><Relationship Id="rId2" Type="http://schemas.openxmlformats.org/officeDocument/2006/relationships/hyperlink" Target="http://www.reshuege.ru/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://5-ege.ru/" TargetMode="Externa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273709" y="142505"/>
            <a:ext cx="8825659" cy="3384466"/>
          </a:xfrm>
        </p:spPr>
        <p:txBody>
          <a:bodyPr>
            <a:normAutofit/>
          </a:bodyPr>
          <a:lstStyle/>
          <a:p>
            <a:r>
              <a:rPr lang="ru-RU" dirty="0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Честный экзамен – залог </a:t>
            </a:r>
            <a:r>
              <a:rPr lang="ru-RU" smtClean="0">
                <a:solidFill>
                  <a:schemeClr val="bg2">
                    <a:lumMod val="40000"/>
                    <a:lumOff val="60000"/>
                  </a:schemeClr>
                </a:solidFill>
              </a:rPr>
              <a:t>успешного будущего</a:t>
            </a:r>
            <a:endParaRPr lang="ru-RU" dirty="0">
              <a:solidFill>
                <a:schemeClr val="bg2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 </a:t>
            </a:r>
            <a:r>
              <a:rPr lang="ru-RU" dirty="0" smtClean="0">
                <a:solidFill>
                  <a:schemeClr val="bg1"/>
                </a:solidFill>
              </a:rPr>
              <a:t>РАБОТУ Выполнили: Колб Алина И Фёдорова Кристина,</a:t>
            </a:r>
          </a:p>
          <a:p>
            <a:r>
              <a:rPr lang="ru-RU" dirty="0" smtClean="0">
                <a:solidFill>
                  <a:schemeClr val="bg1"/>
                </a:solidFill>
              </a:rPr>
              <a:t> 11А класс МБОУ СШ № 59</a:t>
            </a:r>
            <a:endParaRPr lang="ru-RU" dirty="0">
              <a:solidFill>
                <a:schemeClr val="bg1"/>
              </a:solidFill>
            </a:endParaRPr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1053119">
            <a:off x="9450823" y="2781771"/>
            <a:ext cx="2401465" cy="339684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58874143"/>
      </p:ext>
    </p:extLst>
  </p:cSld>
  <p:clrMapOvr>
    <a:masterClrMapping/>
  </p:clrMapOvr>
  <p:transition spd="slow">
    <p:comb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2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20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500"/>
                            </p:stCondLst>
                            <p:childTnLst>
                              <p:par>
                                <p:cTn id="15" presetID="4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20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Что такое экзамен?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079450" y="1853248"/>
            <a:ext cx="8946541" cy="419548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Экзамен-это итоговая оценка знаний по какому-либо учебному предмету.</a:t>
            </a:r>
          </a:p>
          <a:p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r>
              <a:rPr lang="ru-RU" sz="2800" dirty="0" smtClean="0"/>
              <a:t>Первый экзамен в форме ЕГЭ  экспериментально проводился в 2002 году в 16 регионах РФ.</a:t>
            </a:r>
          </a:p>
          <a:p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704357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4400">
        <p14:honeycomb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9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>
                            <p:stCondLst>
                              <p:cond delay="10"/>
                            </p:stCondLst>
                            <p:childTnLst>
                              <p:par>
                                <p:cTn id="8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2" fill="hold">
                            <p:stCondLst>
                              <p:cond delay="510"/>
                            </p:stCondLst>
                            <p:childTnLst>
                              <p:par>
                                <p:cTn id="13" presetID="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5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6" dur="500" fill="hold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Правила поведения на экзамене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86439" y="1732286"/>
            <a:ext cx="8946541" cy="4195481"/>
          </a:xfrm>
        </p:spPr>
        <p:txBody>
          <a:bodyPr>
            <a:normAutofit lnSpcReduction="10000"/>
          </a:bodyPr>
          <a:lstStyle/>
          <a:p>
            <a:r>
              <a:rPr lang="ru-RU" sz="2400" dirty="0" smtClean="0"/>
              <a:t>При себе необходимо иметь паспорт, уведомление и ручку.</a:t>
            </a:r>
          </a:p>
          <a:p>
            <a:r>
              <a:rPr lang="ru-RU" sz="2400" dirty="0" smtClean="0"/>
              <a:t>Зайдя в аудиторию, занять указанное место.</a:t>
            </a:r>
          </a:p>
          <a:p>
            <a:r>
              <a:rPr lang="ru-RU" sz="2400" dirty="0" smtClean="0"/>
              <a:t>Внимательно прослушать инструктаж.</a:t>
            </a:r>
          </a:p>
          <a:p>
            <a:r>
              <a:rPr lang="ru-RU" sz="2400" dirty="0" smtClean="0"/>
              <a:t>Получить индивидуальные пакеты и черновики у организаторов.</a:t>
            </a:r>
          </a:p>
          <a:p>
            <a:r>
              <a:rPr lang="ru-RU" sz="2400" dirty="0" smtClean="0"/>
              <a:t>Проверить содержимое пакетов.</a:t>
            </a:r>
          </a:p>
          <a:p>
            <a:r>
              <a:rPr lang="ru-RU" sz="2400" dirty="0" smtClean="0"/>
              <a:t>Заполнить бланк регистрации.</a:t>
            </a:r>
          </a:p>
          <a:p>
            <a:r>
              <a:rPr lang="ru-RU" sz="2400" dirty="0" smtClean="0"/>
              <a:t>Можно приступать к выполнению работы.</a:t>
            </a:r>
            <a:br>
              <a:rPr lang="ru-RU" sz="2400" dirty="0" smtClean="0"/>
            </a:b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val="12735687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:blinds dir="vert"/>
      </p:transition>
    </mc:Choice>
    <mc:Fallback xmlns="">
      <p:transition spd="slow">
        <p:blinds dir="vert"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Дополнительные материалы, которые можно использовать на </a:t>
            </a:r>
            <a:r>
              <a:rPr lang="ru-RU" dirty="0" smtClean="0"/>
              <a:t>экзамене</a:t>
            </a:r>
            <a:r>
              <a:rPr lang="ru-RU" b="1" dirty="0" smtClean="0"/>
              <a:t>:</a:t>
            </a:r>
            <a:r>
              <a:rPr lang="ru-RU" b="1" dirty="0"/>
              <a:t/>
            </a:r>
            <a:br>
              <a:rPr lang="ru-RU" b="1" dirty="0"/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104294" y="2662519"/>
            <a:ext cx="8946541" cy="4195481"/>
          </a:xfrm>
        </p:spPr>
        <p:txBody>
          <a:bodyPr>
            <a:normAutofit/>
          </a:bodyPr>
          <a:lstStyle/>
          <a:p>
            <a:r>
              <a:rPr lang="ru-RU" sz="2800" dirty="0" smtClean="0"/>
              <a:t>Математика </a:t>
            </a:r>
            <a:r>
              <a:rPr lang="ru-RU" sz="2800" dirty="0"/>
              <a:t>– </a:t>
            </a:r>
            <a:r>
              <a:rPr lang="ru-RU" sz="2800" dirty="0" smtClean="0"/>
              <a:t>линейка;</a:t>
            </a:r>
            <a:endParaRPr lang="ru-RU" sz="2800" dirty="0"/>
          </a:p>
          <a:p>
            <a:r>
              <a:rPr lang="ru-RU" sz="2800" dirty="0"/>
              <a:t>Физика – непрограммируемый калькулятор и </a:t>
            </a:r>
            <a:r>
              <a:rPr lang="ru-RU" sz="2800" dirty="0" smtClean="0"/>
              <a:t>линейка;</a:t>
            </a:r>
            <a:endParaRPr lang="ru-RU" sz="2800" dirty="0"/>
          </a:p>
          <a:p>
            <a:r>
              <a:rPr lang="ru-RU" sz="2800" dirty="0"/>
              <a:t>Химия - непрограммируемый </a:t>
            </a:r>
            <a:r>
              <a:rPr lang="ru-RU" sz="2800" dirty="0" smtClean="0"/>
              <a:t>калькулятор;</a:t>
            </a:r>
          </a:p>
          <a:p>
            <a:r>
              <a:rPr lang="ru-RU" sz="2800" dirty="0"/>
              <a:t>Специальные </a:t>
            </a:r>
            <a:r>
              <a:rPr lang="ru-RU" sz="2800" dirty="0" smtClean="0"/>
              <a:t>средства </a:t>
            </a:r>
            <a:r>
              <a:rPr lang="ru-RU" sz="2800" dirty="0"/>
              <a:t>для лиц с </a:t>
            </a:r>
            <a:r>
              <a:rPr lang="ru-RU" sz="2800" dirty="0" smtClean="0"/>
              <a:t>ОВЗ и инвалидов.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80762193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00">
        <p:dissolve/>
      </p:transition>
    </mc:Choice>
    <mc:Fallback xmlns="">
      <p:transition spd="slow">
        <p:dissolv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56260" y="452718"/>
            <a:ext cx="9694575" cy="1400530"/>
          </a:xfrm>
        </p:spPr>
        <p:txBody>
          <a:bodyPr/>
          <a:lstStyle/>
          <a:p>
            <a:r>
              <a:rPr lang="ru-RU" dirty="0" smtClean="0"/>
              <a:t>Во время экзамена запрещается!</a:t>
            </a:r>
            <a:endParaRPr lang="ru-RU" dirty="0"/>
          </a:p>
        </p:txBody>
      </p:sp>
      <p:graphicFrame>
        <p:nvGraphicFramePr>
          <p:cNvPr id="5" name="Объект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73365767"/>
              </p:ext>
            </p:extLst>
          </p:nvPr>
        </p:nvGraphicFramePr>
        <p:xfrm>
          <a:off x="356260" y="1377538"/>
          <a:ext cx="9694203" cy="487086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253057068"/>
      </p:ext>
    </p:extLst>
  </p:cSld>
  <p:clrMapOvr>
    <a:masterClrMapping/>
  </p:clrMapOvr>
  <mc:AlternateContent xmlns:mc="http://schemas.openxmlformats.org/markup-compatibility/2006">
    <mc:Choice xmlns:p15="http://schemas.microsoft.com/office/powerpoint/2012/main" xmlns="" Requires="p15">
      <p:transition xmlns:p14="http://schemas.microsoft.com/office/powerpoint/2010/main" spd="slow" p14:dur="1250">
        <p15:prstTrans prst="pageCurlDouble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Возможности после сдачи честного экзамена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sz="3600" dirty="0" smtClean="0"/>
              <a:t/>
            </a:r>
            <a:br>
              <a:rPr lang="ru-RU" sz="3600" dirty="0" smtClean="0"/>
            </a:br>
            <a:endParaRPr lang="ru-RU" sz="3600" dirty="0" smtClean="0"/>
          </a:p>
          <a:p>
            <a:endParaRPr lang="ru-RU" dirty="0" smtClean="0"/>
          </a:p>
          <a:p>
            <a:endParaRPr lang="ru-RU" dirty="0"/>
          </a:p>
          <a:p>
            <a:pPr marL="0" indent="0">
              <a:buNone/>
            </a:pPr>
            <a:endParaRPr lang="ru-RU" dirty="0" smtClean="0"/>
          </a:p>
        </p:txBody>
      </p:sp>
      <p:graphicFrame>
        <p:nvGraphicFramePr>
          <p:cNvPr id="8" name="Схема 7"/>
          <p:cNvGraphicFramePr/>
          <p:nvPr>
            <p:extLst>
              <p:ext uri="{D42A27DB-BD31-4B8C-83A1-F6EECF244321}">
                <p14:modId xmlns:p14="http://schemas.microsoft.com/office/powerpoint/2010/main" val="1725811478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2825836609"/>
      </p:ext>
    </p:extLst>
  </p:cSld>
  <p:clrMapOvr>
    <a:masterClrMapping/>
  </p:clrMapOvr>
  <p:transition spd="slow">
    <p:wheel spokes="1"/>
  </p:transition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Сайты для подготовки к ЕГЭ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z="4400" dirty="0">
                <a:hlinkClick r:id="rId2"/>
              </a:rPr>
              <a:t>http://www.reshuege.ru</a:t>
            </a:r>
            <a:r>
              <a:rPr lang="en-US" sz="4400" dirty="0" smtClean="0">
                <a:hlinkClick r:id="rId2"/>
              </a:rPr>
              <a:t>/</a:t>
            </a:r>
            <a:endParaRPr lang="ru-RU" sz="4400" dirty="0" smtClean="0"/>
          </a:p>
          <a:p>
            <a:r>
              <a:rPr lang="en-US" sz="4400" dirty="0" smtClean="0">
                <a:hlinkClick r:id="rId3"/>
              </a:rPr>
              <a:t>http</a:t>
            </a:r>
            <a:r>
              <a:rPr lang="en-US" sz="4400" dirty="0">
                <a:hlinkClick r:id="rId3"/>
              </a:rPr>
              <a:t>://fipi.ru</a:t>
            </a:r>
            <a:r>
              <a:rPr lang="en-US" sz="4400" dirty="0" smtClean="0">
                <a:hlinkClick r:id="rId3"/>
              </a:rPr>
              <a:t>/</a:t>
            </a:r>
            <a:endParaRPr lang="ru-RU" sz="4400" dirty="0" smtClean="0"/>
          </a:p>
          <a:p>
            <a:r>
              <a:rPr lang="en-US" sz="4400" dirty="0">
                <a:hlinkClick r:id="rId4"/>
              </a:rPr>
              <a:t>http://5-ege.ru</a:t>
            </a:r>
            <a:r>
              <a:rPr lang="en-US" sz="4400" dirty="0" smtClean="0">
                <a:hlinkClick r:id="rId4"/>
              </a:rPr>
              <a:t>/</a:t>
            </a:r>
            <a:endParaRPr lang="ru-RU" sz="4400" dirty="0" smtClean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5729806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100">
        <p:cut/>
      </p:transition>
    </mc:Choice>
    <mc:Fallback xmlns="">
      <p:transition>
        <p:cut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562273" y="2967335"/>
            <a:ext cx="11067453" cy="101566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6000" i="1" dirty="0" smtClean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</a:rPr>
              <a:t>МЫ ЗА ЧЕСТНЫЙ ЭКЗАМЕН!!!</a:t>
            </a:r>
            <a:endParaRPr lang="ru-RU" sz="6000" i="1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4031494055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он">
  <a:themeElements>
    <a:clrScheme name="Ион">
      <a:dk1>
        <a:sysClr val="windowText" lastClr="000000"/>
      </a:dk1>
      <a:lt1>
        <a:sysClr val="window" lastClr="FFFFFF"/>
      </a:lt1>
      <a:dk2>
        <a:srgbClr val="1E5155"/>
      </a:dk2>
      <a:lt2>
        <a:srgbClr val="EBEBEB"/>
      </a:lt2>
      <a:accent1>
        <a:srgbClr val="B01513"/>
      </a:accent1>
      <a:accent2>
        <a:srgbClr val="EA6312"/>
      </a:accent2>
      <a:accent3>
        <a:srgbClr val="E6B729"/>
      </a:accent3>
      <a:accent4>
        <a:srgbClr val="6AAC90"/>
      </a:accent4>
      <a:accent5>
        <a:srgbClr val="54849A"/>
      </a:accent5>
      <a:accent6>
        <a:srgbClr val="9E5E9B"/>
      </a:accent6>
      <a:hlink>
        <a:srgbClr val="58C1BA"/>
      </a:hlink>
      <a:folHlink>
        <a:srgbClr val="9DFFCB"/>
      </a:folHlink>
    </a:clrScheme>
    <a:fontScheme name="Ион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Ион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7000"/>
                <a:hueMod val="88000"/>
                <a:satMod val="130000"/>
                <a:lumMod val="124000"/>
              </a:schemeClr>
            </a:gs>
            <a:gs pos="100000">
              <a:schemeClr val="phClr">
                <a:tint val="96000"/>
                <a:shade val="88000"/>
                <a:hueMod val="108000"/>
                <a:satMod val="164000"/>
                <a:lumMod val="7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108000"/>
                <a:satMod val="164000"/>
                <a:lumMod val="74000"/>
              </a:schemeClr>
              <a:schemeClr val="phClr">
                <a:tint val="96000"/>
                <a:hueMod val="88000"/>
                <a:satMod val="140000"/>
                <a:lumMod val="13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Ion" id="{B8441ADB-2E43-4AF7-B97A-BD870242C6A8}" vid="{292E63A9-BB86-4E3D-B92A-7223C6510D2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91</TotalTime>
  <Words>211</Words>
  <Application>Microsoft Office PowerPoint</Application>
  <PresentationFormat>Произвольный</PresentationFormat>
  <Paragraphs>40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Ион</vt:lpstr>
      <vt:lpstr>Честный экзамен – залог успешного будущего</vt:lpstr>
      <vt:lpstr>          Что такое экзамен?</vt:lpstr>
      <vt:lpstr>Правила поведения на экзамене</vt:lpstr>
      <vt:lpstr>Дополнительные материалы, которые можно использовать на экзамене: </vt:lpstr>
      <vt:lpstr>Во время экзамена запрещается!</vt:lpstr>
      <vt:lpstr>Возможности после сдачи честного экзамена</vt:lpstr>
      <vt:lpstr>Сайты для подготовки к ЕГЭ</vt:lpstr>
      <vt:lpstr>Презентация PowerPoint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Честный экзамен – залог успешного будущего.</dc:title>
  <dc:creator>Ученик</dc:creator>
  <cp:lastModifiedBy>Яна Андреевна Заборских</cp:lastModifiedBy>
  <cp:revision>15</cp:revision>
  <dcterms:created xsi:type="dcterms:W3CDTF">2015-11-14T08:35:04Z</dcterms:created>
  <dcterms:modified xsi:type="dcterms:W3CDTF">2015-11-25T09:35:35Z</dcterms:modified>
</cp:coreProperties>
</file>