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35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6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3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2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2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7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9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7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CC98-4D8F-4DF2-B05E-2E9EE060974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5ECB-FB7F-470B-9A57-092004B5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7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vidchukMV\AppData\Local\Microsoft\Windows\Temporary Internet Files\Content.IE5\8CSK1XXB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7519" cy="68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283" y="3645024"/>
            <a:ext cx="8568952" cy="223224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(документальное обеспечение деятельности клубных формирований)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0361" y="5979333"/>
            <a:ext cx="4145695" cy="722511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ТРАДИЦИОННОЙ НАРОДНОЙ КУЛЬТУРЫ "АРХАНГЕЛОГОРОДСКИЕ ГОСТИНЫ "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avidchukMV\AppData\Local\Microsoft\Windows\Temporary Internet Files\Content.IE5\8CSK1XXB\Montazhnaya_oblast_1_4x-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6" t="18494" r="18745" b="25797"/>
          <a:stretch/>
        </p:blipFill>
        <p:spPr bwMode="auto">
          <a:xfrm>
            <a:off x="467544" y="5949281"/>
            <a:ext cx="480296" cy="6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2664296" cy="66085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07692" y="1124744"/>
            <a:ext cx="77527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управлением культуры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проверок подведомственных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2855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567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58" y="1268760"/>
            <a:ext cx="8780430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ru-RU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116632"/>
            <a:ext cx="26638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5473750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8" y="5661248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4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avidchukMV\AppData\Local\Microsoft\Windows\Temporary Internet Files\Content.IE5\8CSK1XXB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7519" cy="68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629" y="1219576"/>
            <a:ext cx="8568952" cy="49457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Решение коллегии министерства культуры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29 мая 2002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10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некоторых мерах по стимулированию деятельности муниципальных учреждений культуры»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Примерное положение о клубном формировании культурно - досугового учреждения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 министерства культуры и массовых коммуникаций Российской Федерации от 25 мая 2006 года № 229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указаний по реализации вопросов местного значения в сфере культуры городских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сельских поселений, муниципальных районов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методических рекомендаций по созданию условий для развития местного традиционного народного художественного творчества» (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2 обозначен Порядок создания клубных формирований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2664296" cy="660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483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" y="6169605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1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chukMV\AppData\Local\Microsoft\Windows\Temporary Internet Files\Content.IE5\8CSK1XXB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7519" cy="68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3.Приказ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культуры Российской Федерации </a:t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 декабря 2015 года № 3453 «Об утверждении методических рекомендаций по формированию штатной численности работников государственных (муниципальных) культурно-досуговых учреждений и других организаций культурно-досугового типа с учетом отраслевой специфики» (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1 - Нормы наполняемости участниками коллективов (рекомендационные)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26638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5696272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" y="5373216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chukMV\AppData\Local\Microsoft\Windows\Temporary Internet Files\Content.IE5\8CSK1XXB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7519" cy="68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римерное положение о клубном формировании муниципальных учреждений  культуры муниципального образования «Город Архангельск», утвержденное приказом начальника УК и МП мэрии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22.01.2010 №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 (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УК и МП ведется работа по внесению изменений в данный документ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рекомендации по ведению  журнала учета работы клубного формирования, утвержденные директором  МУК КЦ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Соломбала-Арт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согласованные начальником УК и МП Администрации муниципального образования «Город Архангельск» (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2018 года с приложением формы журнала учета работы КФ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638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01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chukMV\AppData\Local\Microsoft\Windows\Temporary Internet Files\Content.IE5\8CSK1XXB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9" y="-39592"/>
            <a:ext cx="9157519" cy="68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документы, необходимые для работы клубного формирования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Положение 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клубном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(в котором отражается порядок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система управления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отчетности).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Программа и план деятельности клубного формирования.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Журнал учета работы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клубного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(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документ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всей работы клубного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формирования, является документом строгой отчетности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Договоры с участниками клубного формирования.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Расписание занятий клубного формирования.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638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9" y="6127073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5" y="6022306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6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567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предъявляемые КДУ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проверки клубных формирований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58" y="1412776"/>
            <a:ext cx="878043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учёта работы клубных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формирований.</a:t>
            </a:r>
          </a:p>
          <a:p>
            <a:pPr marL="0" indent="0" algn="just">
              <a:buNone/>
            </a:pP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получателями муниципальной работы «Организация деятельности клубных формирований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формирований самодеятельного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творчества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заявок от потребителей на выполнение муниципальной работы «Организация деятельности клубных формирований и формирований самодеятельного народного творчества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Журнал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договоров с получателями муниципальной работы «Организация деятельности клубных формирований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самодеятельного народного творчества».</a:t>
            </a:r>
            <a:endParaRPr lang="ru-RU" sz="16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Положения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клубных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формированиях.</a:t>
            </a:r>
          </a:p>
          <a:p>
            <a:pPr marL="0" indent="0" algn="just">
              <a:buNone/>
            </a:pP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Программы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планы деятельности клубных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формирований.</a:t>
            </a:r>
          </a:p>
          <a:p>
            <a:pPr marL="0" indent="0" algn="just">
              <a:buNone/>
            </a:pP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Приказы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клубных формирований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и фестивалях. Копии наградных документов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проведение мониторинга качества выполняемой учреждением муниципальной работы «Организация деятельности клубных формирований и формирований самодеятельного народного творчества». Документы по результатам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мониторинга.</a:t>
            </a:r>
          </a:p>
          <a:p>
            <a:pPr marL="0" indent="0" algn="just">
              <a:buNone/>
            </a:pP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проверки. </a:t>
            </a:r>
          </a:p>
          <a:p>
            <a:pPr marL="0" indent="0" algn="just">
              <a:buNone/>
            </a:pPr>
            <a:endParaRPr lang="ru-RU" sz="165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116632"/>
            <a:ext cx="26638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4" y="6114204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93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567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58" y="1052736"/>
            <a:ext cx="878043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учреждением объёмных и качественных показателей муниципальной работы «Организация деятельности клубных формирований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самодеятельного народного творчества» (соответствие показателей объёма и качества выполняемой муниципальной работы, установленных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задании, фактическим данным, характеризующим объём и качество выполнения муниципальных работ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документов, предъявляемых КДУ для проведения проверки.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 потенциальных потребителей о порядке выполнения муниципальной работы «Организация деятельности клубных формирований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самодеятельного народного творчества»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размещенной в учреждении и на официальном сайте информации.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3.Проверка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регистрации и контроля обращений граждан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фиксации в них жалоб на качество выполняемых учреждением муниципальных работ. Анализ принятых мер по жалобам.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4.Посещение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клубных формирований и формирований самодеятельного народного творчества 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(занятия посещаются выборочно в соответствии 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расписанием работы клубных формирований).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116632"/>
            <a:ext cx="26638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5" y="6129756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4" y="6193586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8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567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выявляемые при проведении контрольных мероприятий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58" y="1700808"/>
            <a:ext cx="8780430" cy="4608512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клубного формирования заполняются не все графы в журнале учета работы клубного формирования либо заполняются не в полном объеме.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аписи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 учета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клубного формирования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неаккуратно 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исправлениями/зачеркиваниями).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тсутствует подпись руководителя структурного подразделения, отражающая проверку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работы клубного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тсутствует подпись руководителя клубного формирования в журнале учета работы  клубного формирования.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отражен репертуар клубного формирования либо отражен не в полном объеме.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подпись руководителя и печать учреждения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получателями муниципальной работы «Организация деятельности клубных формирований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самодеятельного народного творчества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номера и даты договора;</a:t>
            </a:r>
          </a:p>
          <a:p>
            <a:pPr algn="just"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в договоре персональных данных «заказчика» муниципальной работы. 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116632"/>
            <a:ext cx="26638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5" y="6129756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3" y="6114204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4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763"/>
            <a:ext cx="91567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58" y="764704"/>
            <a:ext cx="878043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выявляемые при проведении контрольных мероприятий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58" y="1412776"/>
            <a:ext cx="878043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асписание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творческого коллектива (клубного формирования), обозначенное в журнале учета работы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клубного формирования,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совпадает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действующим расписанием занятий клубных формирований 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учреждении, утвержденным руководителем учреждения.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руководителей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формирований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работы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своевременное предоставление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документа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всей работы клубного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– журнала).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Отсутствие приказов об отчислении участников из клубного формирования (если это предусмотрено Положением о клубном формировании).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Отсутствие актуальной информации на официальном сайте учреждения о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действующих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формированиях в учреждении.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Не совпадение количества присутствующих участников клубного формирования (по факту при проведении проверки) с количеством участников, обозначенных 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учета работы клубного формирования. Например, в журнале учета работы 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а разделе «Учет посещаемости» обозначено 15 человек, по факту (в момент проведения проверки) на занятии присутствует 5 человек (при том, что занятие является групповым, не индивидуальным). </a:t>
            </a: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116632"/>
            <a:ext cx="26638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3415"/>
            <a:ext cx="476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6" y="6297940"/>
            <a:ext cx="41513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45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341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ФЕСТИВАЛЬ ТРАДИЦИОННОЙ НАРОДНОЙ КУЛЬТУРЫ "АРХАНГЕЛОГОРОДСКИЕ ГОСТИНЫ "</vt:lpstr>
      <vt:lpstr>Нормативно-правовые документы</vt:lpstr>
      <vt:lpstr>Нормативно-правовые документы</vt:lpstr>
      <vt:lpstr>Нормативно-правовые документы</vt:lpstr>
      <vt:lpstr>Основные документы, необходимые для работы клубного формирования</vt:lpstr>
      <vt:lpstr>Документы, предъявляемые КДУ  для проведения проверки клубных формирований</vt:lpstr>
      <vt:lpstr>План проведения тематической проверки </vt:lpstr>
      <vt:lpstr>Основные нарушения, выявляемые при проведении контрольных мероприятий </vt:lpstr>
      <vt:lpstr>Основные нарушения, выявляемые при проведении контрольных мероприятий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Владимировна Давидчук</dc:creator>
  <cp:lastModifiedBy>Мария Игоревна Матюхина</cp:lastModifiedBy>
  <cp:revision>52</cp:revision>
  <cp:lastPrinted>2020-11-19T12:26:46Z</cp:lastPrinted>
  <dcterms:created xsi:type="dcterms:W3CDTF">2020-11-17T08:27:25Z</dcterms:created>
  <dcterms:modified xsi:type="dcterms:W3CDTF">2020-11-25T10:50:29Z</dcterms:modified>
</cp:coreProperties>
</file>