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4" r:id="rId4"/>
    <p:sldId id="267" r:id="rId5"/>
    <p:sldId id="266" r:id="rId6"/>
    <p:sldId id="268" r:id="rId7"/>
    <p:sldId id="269" r:id="rId8"/>
    <p:sldId id="271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65C05-2C70-4D23-B294-A8D1D57692F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2D7F3-1013-4B2B-B8EB-C9291A993F7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bg2">
                  <a:lumMod val="50000"/>
                </a:schemeClr>
              </a:solidFill>
            </a:rPr>
            <a:t>вдохновлять</a:t>
          </a:r>
          <a:endParaRPr lang="ru-RU" sz="1800" b="0" dirty="0">
            <a:solidFill>
              <a:schemeClr val="bg2">
                <a:lumMod val="50000"/>
              </a:schemeClr>
            </a:solidFill>
          </a:endParaRPr>
        </a:p>
      </dgm:t>
    </dgm:pt>
    <dgm:pt modelId="{67679B98-867F-4B2E-A50F-7BC9A4082C83}" type="parTrans" cxnId="{A5CC5101-A178-487D-9FA8-890AD87D5786}">
      <dgm:prSet/>
      <dgm:spPr/>
      <dgm:t>
        <a:bodyPr/>
        <a:lstStyle/>
        <a:p>
          <a:endParaRPr lang="ru-RU"/>
        </a:p>
      </dgm:t>
    </dgm:pt>
    <dgm:pt modelId="{5FE817BE-57E8-479C-999A-ED5CB9230A1F}" type="sibTrans" cxnId="{A5CC5101-A178-487D-9FA8-890AD87D5786}">
      <dgm:prSet/>
      <dgm:spPr/>
      <dgm:t>
        <a:bodyPr/>
        <a:lstStyle/>
        <a:p>
          <a:endParaRPr lang="ru-RU"/>
        </a:p>
      </dgm:t>
    </dgm:pt>
    <dgm:pt modelId="{9C82657B-D2DB-4465-9431-3DB56B5672E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50000"/>
                </a:schemeClr>
              </a:solidFill>
            </a:rPr>
            <a:t>мотивировать</a:t>
          </a:r>
          <a:endParaRPr lang="ru-RU" sz="1800" dirty="0">
            <a:solidFill>
              <a:schemeClr val="bg2">
                <a:lumMod val="50000"/>
              </a:schemeClr>
            </a:solidFill>
          </a:endParaRPr>
        </a:p>
      </dgm:t>
    </dgm:pt>
    <dgm:pt modelId="{B8015258-689A-42EE-B933-A0CCA664593E}" type="parTrans" cxnId="{75727238-5218-4E6B-930B-79571D41456B}">
      <dgm:prSet/>
      <dgm:spPr/>
      <dgm:t>
        <a:bodyPr/>
        <a:lstStyle/>
        <a:p>
          <a:endParaRPr lang="ru-RU"/>
        </a:p>
      </dgm:t>
    </dgm:pt>
    <dgm:pt modelId="{8C34D642-614B-4E8C-8811-B09FB2CCCC62}" type="sibTrans" cxnId="{75727238-5218-4E6B-930B-79571D41456B}">
      <dgm:prSet/>
      <dgm:spPr/>
      <dgm:t>
        <a:bodyPr/>
        <a:lstStyle/>
        <a:p>
          <a:endParaRPr lang="ru-RU"/>
        </a:p>
      </dgm:t>
    </dgm:pt>
    <dgm:pt modelId="{D55C2C1A-03F0-4D57-A488-3BD4C0F283E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</a:rPr>
            <a:t>давать комфорт и защищенность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16DBD4FF-39D2-4DE9-BF11-973BB202F5BD}" type="parTrans" cxnId="{6ECEA1E4-E70F-4FBA-BBB5-57012D3A038A}">
      <dgm:prSet/>
      <dgm:spPr/>
      <dgm:t>
        <a:bodyPr/>
        <a:lstStyle/>
        <a:p>
          <a:endParaRPr lang="ru-RU"/>
        </a:p>
      </dgm:t>
    </dgm:pt>
    <dgm:pt modelId="{88D86930-25D0-4AEA-B17E-222547DDA965}" type="sibTrans" cxnId="{6ECEA1E4-E70F-4FBA-BBB5-57012D3A038A}">
      <dgm:prSet/>
      <dgm:spPr/>
      <dgm:t>
        <a:bodyPr/>
        <a:lstStyle/>
        <a:p>
          <a:endParaRPr lang="ru-RU"/>
        </a:p>
      </dgm:t>
    </dgm:pt>
    <dgm:pt modelId="{7813B813-F36E-4291-B5E9-6C9DF006ADD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bg2">
                  <a:lumMod val="50000"/>
                </a:schemeClr>
              </a:solidFill>
            </a:rPr>
            <a:t>формировать ценностное отношение детей к образовательному процессу и к  самой школе</a:t>
          </a:r>
          <a:endParaRPr lang="ru-RU" sz="1200" b="0" dirty="0">
            <a:solidFill>
              <a:schemeClr val="bg2">
                <a:lumMod val="50000"/>
              </a:schemeClr>
            </a:solidFill>
          </a:endParaRPr>
        </a:p>
      </dgm:t>
    </dgm:pt>
    <dgm:pt modelId="{7F7B28DD-02D3-4E86-8061-7E8F51BFF512}" type="parTrans" cxnId="{939ED8B3-3910-495D-BE2F-5EC35C143F20}">
      <dgm:prSet/>
      <dgm:spPr/>
      <dgm:t>
        <a:bodyPr/>
        <a:lstStyle/>
        <a:p>
          <a:endParaRPr lang="ru-RU"/>
        </a:p>
      </dgm:t>
    </dgm:pt>
    <dgm:pt modelId="{141C3198-F23D-408A-9804-9CBDB49CFFA7}" type="sibTrans" cxnId="{939ED8B3-3910-495D-BE2F-5EC35C143F20}">
      <dgm:prSet/>
      <dgm:spPr/>
      <dgm:t>
        <a:bodyPr/>
        <a:lstStyle/>
        <a:p>
          <a:endParaRPr lang="ru-RU"/>
        </a:p>
      </dgm:t>
    </dgm:pt>
    <dgm:pt modelId="{809058C9-182D-467E-AC2C-7E67C7AB1140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50000"/>
                </a:schemeClr>
              </a:solidFill>
            </a:rPr>
            <a:t>быть удобным, современным, мобильным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53D4C24D-CAEF-4166-A5BA-A8EF0F7DC962}" type="sibTrans" cxnId="{3DBA97F0-62E1-4074-9D78-8CAA8BE30766}">
      <dgm:prSet/>
      <dgm:spPr/>
      <dgm:t>
        <a:bodyPr/>
        <a:lstStyle/>
        <a:p>
          <a:endParaRPr lang="ru-RU"/>
        </a:p>
      </dgm:t>
    </dgm:pt>
    <dgm:pt modelId="{FE10AD4D-090B-46A3-A157-E995C1F9B5E8}" type="parTrans" cxnId="{3DBA97F0-62E1-4074-9D78-8CAA8BE30766}">
      <dgm:prSet/>
      <dgm:spPr/>
      <dgm:t>
        <a:bodyPr/>
        <a:lstStyle/>
        <a:p>
          <a:endParaRPr lang="ru-RU"/>
        </a:p>
      </dgm:t>
    </dgm:pt>
    <dgm:pt modelId="{C122F9BA-B10B-4192-B13E-66D9D6081A16}" type="pres">
      <dgm:prSet presAssocID="{A7C65C05-2C70-4D23-B294-A8D1D5769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42CD0-D24F-4954-A25B-792F30170A90}" type="pres">
      <dgm:prSet presAssocID="{0822D7F3-1013-4B2B-B8EB-C9291A993F7E}" presName="node" presStyleLbl="node1" presStyleIdx="0" presStyleCnt="5" custLinFactNeighborX="-4751" custLinFactNeighborY="-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C1E48-47F7-416D-9D26-CC615C56F63E}" type="pres">
      <dgm:prSet presAssocID="{5FE817BE-57E8-479C-999A-ED5CB9230A1F}" presName="sibTrans" presStyleCnt="0"/>
      <dgm:spPr/>
    </dgm:pt>
    <dgm:pt modelId="{58AF5A84-7A8D-4362-A403-452AFD025D22}" type="pres">
      <dgm:prSet presAssocID="{9C82657B-D2DB-4465-9431-3DB56B5672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95A18-1131-4F44-B910-B666E0358A16}" type="pres">
      <dgm:prSet presAssocID="{8C34D642-614B-4E8C-8811-B09FB2CCCC62}" presName="sibTrans" presStyleCnt="0"/>
      <dgm:spPr/>
    </dgm:pt>
    <dgm:pt modelId="{E5D0B222-B308-4192-930E-6A40087946B0}" type="pres">
      <dgm:prSet presAssocID="{D55C2C1A-03F0-4D57-A488-3BD4C0F283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6D58-E024-4EDE-B10C-AE2DD3B4F589}" type="pres">
      <dgm:prSet presAssocID="{88D86930-25D0-4AEA-B17E-222547DDA965}" presName="sibTrans" presStyleCnt="0"/>
      <dgm:spPr/>
    </dgm:pt>
    <dgm:pt modelId="{28E9B52F-6A22-4E14-BA21-0BA57643A958}" type="pres">
      <dgm:prSet presAssocID="{809058C9-182D-467E-AC2C-7E67C7AB11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F80F4-E73E-492A-9962-104028046B50}" type="pres">
      <dgm:prSet presAssocID="{53D4C24D-CAEF-4166-A5BA-A8EF0F7DC962}" presName="sibTrans" presStyleCnt="0"/>
      <dgm:spPr/>
    </dgm:pt>
    <dgm:pt modelId="{9D0624C4-7ED9-42DA-9D91-2EB7011EBF0F}" type="pres">
      <dgm:prSet presAssocID="{7813B813-F36E-4291-B5E9-6C9DF006AD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CF027C-F579-4279-B8EB-A24A89E38347}" type="presOf" srcId="{D55C2C1A-03F0-4D57-A488-3BD4C0F283E7}" destId="{E5D0B222-B308-4192-930E-6A40087946B0}" srcOrd="0" destOrd="0" presId="urn:microsoft.com/office/officeart/2005/8/layout/default#1"/>
    <dgm:cxn modelId="{D27F7538-FCD8-4FC8-8299-DF9154FE9707}" type="presOf" srcId="{9C82657B-D2DB-4465-9431-3DB56B5672EE}" destId="{58AF5A84-7A8D-4362-A403-452AFD025D22}" srcOrd="0" destOrd="0" presId="urn:microsoft.com/office/officeart/2005/8/layout/default#1"/>
    <dgm:cxn modelId="{FD6D51A4-2699-4B61-AD73-00908C64CC7C}" type="presOf" srcId="{809058C9-182D-467E-AC2C-7E67C7AB1140}" destId="{28E9B52F-6A22-4E14-BA21-0BA57643A958}" srcOrd="0" destOrd="0" presId="urn:microsoft.com/office/officeart/2005/8/layout/default#1"/>
    <dgm:cxn modelId="{75727238-5218-4E6B-930B-79571D41456B}" srcId="{A7C65C05-2C70-4D23-B294-A8D1D57692F4}" destId="{9C82657B-D2DB-4465-9431-3DB56B5672EE}" srcOrd="1" destOrd="0" parTransId="{B8015258-689A-42EE-B933-A0CCA664593E}" sibTransId="{8C34D642-614B-4E8C-8811-B09FB2CCCC62}"/>
    <dgm:cxn modelId="{81FD92B9-2454-4E6B-AC82-340B3BBDFC8B}" type="presOf" srcId="{7813B813-F36E-4291-B5E9-6C9DF006ADDA}" destId="{9D0624C4-7ED9-42DA-9D91-2EB7011EBF0F}" srcOrd="0" destOrd="0" presId="urn:microsoft.com/office/officeart/2005/8/layout/default#1"/>
    <dgm:cxn modelId="{DED62A3E-7E04-4420-A72E-9C0F4E441B2E}" type="presOf" srcId="{0822D7F3-1013-4B2B-B8EB-C9291A993F7E}" destId="{CCD42CD0-D24F-4954-A25B-792F30170A90}" srcOrd="0" destOrd="0" presId="urn:microsoft.com/office/officeart/2005/8/layout/default#1"/>
    <dgm:cxn modelId="{939ED8B3-3910-495D-BE2F-5EC35C143F20}" srcId="{A7C65C05-2C70-4D23-B294-A8D1D57692F4}" destId="{7813B813-F36E-4291-B5E9-6C9DF006ADDA}" srcOrd="4" destOrd="0" parTransId="{7F7B28DD-02D3-4E86-8061-7E8F51BFF512}" sibTransId="{141C3198-F23D-408A-9804-9CBDB49CFFA7}"/>
    <dgm:cxn modelId="{6ECEA1E4-E70F-4FBA-BBB5-57012D3A038A}" srcId="{A7C65C05-2C70-4D23-B294-A8D1D57692F4}" destId="{D55C2C1A-03F0-4D57-A488-3BD4C0F283E7}" srcOrd="2" destOrd="0" parTransId="{16DBD4FF-39D2-4DE9-BF11-973BB202F5BD}" sibTransId="{88D86930-25D0-4AEA-B17E-222547DDA965}"/>
    <dgm:cxn modelId="{3DBA97F0-62E1-4074-9D78-8CAA8BE30766}" srcId="{A7C65C05-2C70-4D23-B294-A8D1D57692F4}" destId="{809058C9-182D-467E-AC2C-7E67C7AB1140}" srcOrd="3" destOrd="0" parTransId="{FE10AD4D-090B-46A3-A157-E995C1F9B5E8}" sibTransId="{53D4C24D-CAEF-4166-A5BA-A8EF0F7DC962}"/>
    <dgm:cxn modelId="{A5CC5101-A178-487D-9FA8-890AD87D5786}" srcId="{A7C65C05-2C70-4D23-B294-A8D1D57692F4}" destId="{0822D7F3-1013-4B2B-B8EB-C9291A993F7E}" srcOrd="0" destOrd="0" parTransId="{67679B98-867F-4B2E-A50F-7BC9A4082C83}" sibTransId="{5FE817BE-57E8-479C-999A-ED5CB9230A1F}"/>
    <dgm:cxn modelId="{C2C5EF49-F61D-4F6D-94CC-BEBB8B1803CB}" type="presOf" srcId="{A7C65C05-2C70-4D23-B294-A8D1D57692F4}" destId="{C122F9BA-B10B-4192-B13E-66D9D6081A16}" srcOrd="0" destOrd="0" presId="urn:microsoft.com/office/officeart/2005/8/layout/default#1"/>
    <dgm:cxn modelId="{F9763391-E26E-4CCC-8D1E-06DF5494ACE8}" type="presParOf" srcId="{C122F9BA-B10B-4192-B13E-66D9D6081A16}" destId="{CCD42CD0-D24F-4954-A25B-792F30170A90}" srcOrd="0" destOrd="0" presId="urn:microsoft.com/office/officeart/2005/8/layout/default#1"/>
    <dgm:cxn modelId="{541D8AC2-C947-4BA1-A30F-F25BE09C81F6}" type="presParOf" srcId="{C122F9BA-B10B-4192-B13E-66D9D6081A16}" destId="{178C1E48-47F7-416D-9D26-CC615C56F63E}" srcOrd="1" destOrd="0" presId="urn:microsoft.com/office/officeart/2005/8/layout/default#1"/>
    <dgm:cxn modelId="{87FB416F-EA6B-4BE3-B735-F445EEC73FEE}" type="presParOf" srcId="{C122F9BA-B10B-4192-B13E-66D9D6081A16}" destId="{58AF5A84-7A8D-4362-A403-452AFD025D22}" srcOrd="2" destOrd="0" presId="urn:microsoft.com/office/officeart/2005/8/layout/default#1"/>
    <dgm:cxn modelId="{CE778B4D-F631-41B0-B29F-196419AD5B3D}" type="presParOf" srcId="{C122F9BA-B10B-4192-B13E-66D9D6081A16}" destId="{BA595A18-1131-4F44-B910-B666E0358A16}" srcOrd="3" destOrd="0" presId="urn:microsoft.com/office/officeart/2005/8/layout/default#1"/>
    <dgm:cxn modelId="{0CB4BB2D-1FB3-40A1-B92A-D75A7D35582E}" type="presParOf" srcId="{C122F9BA-B10B-4192-B13E-66D9D6081A16}" destId="{E5D0B222-B308-4192-930E-6A40087946B0}" srcOrd="4" destOrd="0" presId="urn:microsoft.com/office/officeart/2005/8/layout/default#1"/>
    <dgm:cxn modelId="{58F5F2A6-330A-4C39-AC43-0663DFCB4912}" type="presParOf" srcId="{C122F9BA-B10B-4192-B13E-66D9D6081A16}" destId="{B5BD6D58-E024-4EDE-B10C-AE2DD3B4F589}" srcOrd="5" destOrd="0" presId="urn:microsoft.com/office/officeart/2005/8/layout/default#1"/>
    <dgm:cxn modelId="{634FEE8D-505B-4DDB-AC1B-4A78E4386D65}" type="presParOf" srcId="{C122F9BA-B10B-4192-B13E-66D9D6081A16}" destId="{28E9B52F-6A22-4E14-BA21-0BA57643A958}" srcOrd="6" destOrd="0" presId="urn:microsoft.com/office/officeart/2005/8/layout/default#1"/>
    <dgm:cxn modelId="{8B15E58B-4670-441C-9735-F5B27CCEBB52}" type="presParOf" srcId="{C122F9BA-B10B-4192-B13E-66D9D6081A16}" destId="{25AF80F4-E73E-492A-9962-104028046B50}" srcOrd="7" destOrd="0" presId="urn:microsoft.com/office/officeart/2005/8/layout/default#1"/>
    <dgm:cxn modelId="{657A0321-C415-4CF9-AB40-2250B88DBA63}" type="presParOf" srcId="{C122F9BA-B10B-4192-B13E-66D9D6081A16}" destId="{9D0624C4-7ED9-42DA-9D91-2EB7011EBF0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C2EF9-7914-418F-9A42-D548D29617C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EF6C967-3013-4B1F-A5BD-67B412FF4232}">
      <dgm:prSet phldrT="[Текст]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Оформление пространства коридоров, рекреаций, лестниц и межлестничных площадок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D735F90D-5D9F-472F-96AD-64753E5B0F18}" type="parTrans" cxnId="{733B47E8-F47C-46BE-888B-4F6EF8067943}">
      <dgm:prSet/>
      <dgm:spPr/>
      <dgm:t>
        <a:bodyPr/>
        <a:lstStyle/>
        <a:p>
          <a:endParaRPr lang="ru-RU"/>
        </a:p>
      </dgm:t>
    </dgm:pt>
    <dgm:pt modelId="{28692701-B336-4F24-9143-F0FE54C672D0}" type="sibTrans" cxnId="{733B47E8-F47C-46BE-888B-4F6EF8067943}">
      <dgm:prSet/>
      <dgm:spPr>
        <a:solidFill>
          <a:schemeClr val="accent6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A2C9DF5-220F-46B3-A10B-9548938FC47F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100" b="1" dirty="0" smtClean="0">
              <a:solidFill>
                <a:schemeClr val="bg2">
                  <a:lumMod val="50000"/>
                </a:schemeClr>
              </a:solidFill>
            </a:rPr>
            <a:t>Зоны отдыха, озеленение школы</a:t>
          </a:r>
          <a:endParaRPr lang="ru-RU" sz="1100" dirty="0">
            <a:solidFill>
              <a:schemeClr val="bg2">
                <a:lumMod val="50000"/>
              </a:schemeClr>
            </a:solidFill>
          </a:endParaRPr>
        </a:p>
      </dgm:t>
    </dgm:pt>
    <dgm:pt modelId="{86A2AE24-26A2-43CE-98B7-C7D1F7491598}" type="parTrans" cxnId="{6830D754-466B-45D2-AC9D-F467825AB496}">
      <dgm:prSet/>
      <dgm:spPr/>
      <dgm:t>
        <a:bodyPr/>
        <a:lstStyle/>
        <a:p>
          <a:endParaRPr lang="ru-RU"/>
        </a:p>
      </dgm:t>
    </dgm:pt>
    <dgm:pt modelId="{C080CD41-4826-4DE6-ADAA-EEEC543310CC}" type="sibTrans" cxnId="{6830D754-466B-45D2-AC9D-F467825AB496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33D81C79-4085-4F49-96A7-A5AE2E3DFBAA}">
      <dgm:prSet phldrT="[Текст]" custT="1"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Оформление пространства школы</a:t>
          </a:r>
          <a:endParaRPr lang="ru-RU" sz="1200" dirty="0">
            <a:solidFill>
              <a:srgbClr val="002060"/>
            </a:solidFill>
          </a:endParaRPr>
        </a:p>
      </dgm:t>
    </dgm:pt>
    <dgm:pt modelId="{1B7F4E4C-B991-462A-A7F2-2A6DDC698865}" type="parTrans" cxnId="{017990BC-40A3-40C2-B3CE-510A4E057BD3}">
      <dgm:prSet/>
      <dgm:spPr/>
      <dgm:t>
        <a:bodyPr/>
        <a:lstStyle/>
        <a:p>
          <a:endParaRPr lang="ru-RU"/>
        </a:p>
      </dgm:t>
    </dgm:pt>
    <dgm:pt modelId="{8BF03644-1A33-471E-9FAE-9CA53D767349}" type="sibTrans" cxnId="{017990BC-40A3-40C2-B3CE-510A4E057BD3}">
      <dgm:prSet/>
      <dgm:spPr/>
      <dgm:t>
        <a:bodyPr/>
        <a:lstStyle/>
        <a:p>
          <a:endParaRPr lang="ru-RU"/>
        </a:p>
      </dgm:t>
    </dgm:pt>
    <dgm:pt modelId="{3AE7E604-39D8-4C90-88D7-2FCC0950D29D}" type="pres">
      <dgm:prSet presAssocID="{A12C2EF9-7914-418F-9A42-D548D29617C9}" presName="linearFlow" presStyleCnt="0">
        <dgm:presLayoutVars>
          <dgm:dir/>
          <dgm:resizeHandles val="exact"/>
        </dgm:presLayoutVars>
      </dgm:prSet>
      <dgm:spPr/>
    </dgm:pt>
    <dgm:pt modelId="{CE74735C-C9E7-4598-B734-69E937088323}" type="pres">
      <dgm:prSet presAssocID="{DEF6C967-3013-4B1F-A5BD-67B412FF42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CE54A-0B19-4357-93EF-07EA886B3721}" type="pres">
      <dgm:prSet presAssocID="{28692701-B336-4F24-9143-F0FE54C672D0}" presName="spacerL" presStyleCnt="0"/>
      <dgm:spPr/>
    </dgm:pt>
    <dgm:pt modelId="{8AAC46FB-D049-494D-9415-450BB3610D74}" type="pres">
      <dgm:prSet presAssocID="{28692701-B336-4F24-9143-F0FE54C672D0}" presName="sibTrans" presStyleLbl="sibTrans2D1" presStyleIdx="0" presStyleCnt="2" custLinFactNeighborX="-2364" custLinFactNeighborY="58"/>
      <dgm:spPr/>
      <dgm:t>
        <a:bodyPr/>
        <a:lstStyle/>
        <a:p>
          <a:endParaRPr lang="ru-RU"/>
        </a:p>
      </dgm:t>
    </dgm:pt>
    <dgm:pt modelId="{D75BE211-79C9-4F99-8F06-85AE3563642E}" type="pres">
      <dgm:prSet presAssocID="{28692701-B336-4F24-9143-F0FE54C672D0}" presName="spacerR" presStyleCnt="0"/>
      <dgm:spPr/>
    </dgm:pt>
    <dgm:pt modelId="{C98065DC-F27B-49CB-ABFF-D7D4BD99C64B}" type="pres">
      <dgm:prSet presAssocID="{6A2C9DF5-220F-46B3-A10B-9548938FC47F}" presName="node" presStyleLbl="node1" presStyleIdx="1" presStyleCnt="3" custLinFactNeighborX="26524" custLinFactNeighborY="-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E54A-ECC8-47A9-82CA-E1D49B2161A8}" type="pres">
      <dgm:prSet presAssocID="{C080CD41-4826-4DE6-ADAA-EEEC543310CC}" presName="spacerL" presStyleCnt="0"/>
      <dgm:spPr/>
    </dgm:pt>
    <dgm:pt modelId="{BF011062-7DF9-483C-A3E4-078B018B8567}" type="pres">
      <dgm:prSet presAssocID="{C080CD41-4826-4DE6-ADAA-EEEC543310C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AFDB127-C39A-42CC-AB7B-6B9297FAD33A}" type="pres">
      <dgm:prSet presAssocID="{C080CD41-4826-4DE6-ADAA-EEEC543310CC}" presName="spacerR" presStyleCnt="0"/>
      <dgm:spPr/>
    </dgm:pt>
    <dgm:pt modelId="{7CA7755F-8CDC-467B-86AE-BE6838BC9CD3}" type="pres">
      <dgm:prSet presAssocID="{33D81C79-4085-4F49-96A7-A5AE2E3DFBAA}" presName="node" presStyleLbl="node1" presStyleIdx="2" presStyleCnt="3" custScaleX="10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E5390-28CF-401D-9487-877437E033A1}" type="presOf" srcId="{33D81C79-4085-4F49-96A7-A5AE2E3DFBAA}" destId="{7CA7755F-8CDC-467B-86AE-BE6838BC9CD3}" srcOrd="0" destOrd="0" presId="urn:microsoft.com/office/officeart/2005/8/layout/equation1"/>
    <dgm:cxn modelId="{66E02013-2E7C-40E2-BD4A-028AC73B85F1}" type="presOf" srcId="{DEF6C967-3013-4B1F-A5BD-67B412FF4232}" destId="{CE74735C-C9E7-4598-B734-69E937088323}" srcOrd="0" destOrd="0" presId="urn:microsoft.com/office/officeart/2005/8/layout/equation1"/>
    <dgm:cxn modelId="{017990BC-40A3-40C2-B3CE-510A4E057BD3}" srcId="{A12C2EF9-7914-418F-9A42-D548D29617C9}" destId="{33D81C79-4085-4F49-96A7-A5AE2E3DFBAA}" srcOrd="2" destOrd="0" parTransId="{1B7F4E4C-B991-462A-A7F2-2A6DDC698865}" sibTransId="{8BF03644-1A33-471E-9FAE-9CA53D767349}"/>
    <dgm:cxn modelId="{7432EF34-CD83-4365-AAA4-0A246FF3BC03}" type="presOf" srcId="{6A2C9DF5-220F-46B3-A10B-9548938FC47F}" destId="{C98065DC-F27B-49CB-ABFF-D7D4BD99C64B}" srcOrd="0" destOrd="0" presId="urn:microsoft.com/office/officeart/2005/8/layout/equation1"/>
    <dgm:cxn modelId="{6BEC2001-60C6-4155-8CF6-633487E76218}" type="presOf" srcId="{28692701-B336-4F24-9143-F0FE54C672D0}" destId="{8AAC46FB-D049-494D-9415-450BB3610D74}" srcOrd="0" destOrd="0" presId="urn:microsoft.com/office/officeart/2005/8/layout/equation1"/>
    <dgm:cxn modelId="{46709360-9A9A-445D-8BF3-8D25DFEB38DF}" type="presOf" srcId="{C080CD41-4826-4DE6-ADAA-EEEC543310CC}" destId="{BF011062-7DF9-483C-A3E4-078B018B8567}" srcOrd="0" destOrd="0" presId="urn:microsoft.com/office/officeart/2005/8/layout/equation1"/>
    <dgm:cxn modelId="{733B47E8-F47C-46BE-888B-4F6EF8067943}" srcId="{A12C2EF9-7914-418F-9A42-D548D29617C9}" destId="{DEF6C967-3013-4B1F-A5BD-67B412FF4232}" srcOrd="0" destOrd="0" parTransId="{D735F90D-5D9F-472F-96AD-64753E5B0F18}" sibTransId="{28692701-B336-4F24-9143-F0FE54C672D0}"/>
    <dgm:cxn modelId="{6830D754-466B-45D2-AC9D-F467825AB496}" srcId="{A12C2EF9-7914-418F-9A42-D548D29617C9}" destId="{6A2C9DF5-220F-46B3-A10B-9548938FC47F}" srcOrd="1" destOrd="0" parTransId="{86A2AE24-26A2-43CE-98B7-C7D1F7491598}" sibTransId="{C080CD41-4826-4DE6-ADAA-EEEC543310CC}"/>
    <dgm:cxn modelId="{252D471A-028F-4525-A1A8-0B0032977B28}" type="presOf" srcId="{A12C2EF9-7914-418F-9A42-D548D29617C9}" destId="{3AE7E604-39D8-4C90-88D7-2FCC0950D29D}" srcOrd="0" destOrd="0" presId="urn:microsoft.com/office/officeart/2005/8/layout/equation1"/>
    <dgm:cxn modelId="{68C7CD62-2EFA-4500-B488-B623DB177DFC}" type="presParOf" srcId="{3AE7E604-39D8-4C90-88D7-2FCC0950D29D}" destId="{CE74735C-C9E7-4598-B734-69E937088323}" srcOrd="0" destOrd="0" presId="urn:microsoft.com/office/officeart/2005/8/layout/equation1"/>
    <dgm:cxn modelId="{DA114342-C757-45E7-9B9C-F3DBE773B7EA}" type="presParOf" srcId="{3AE7E604-39D8-4C90-88D7-2FCC0950D29D}" destId="{51BCE54A-0B19-4357-93EF-07EA886B3721}" srcOrd="1" destOrd="0" presId="urn:microsoft.com/office/officeart/2005/8/layout/equation1"/>
    <dgm:cxn modelId="{9E5B0A65-07CD-4EBC-83CB-02D04AD58E8B}" type="presParOf" srcId="{3AE7E604-39D8-4C90-88D7-2FCC0950D29D}" destId="{8AAC46FB-D049-494D-9415-450BB3610D74}" srcOrd="2" destOrd="0" presId="urn:microsoft.com/office/officeart/2005/8/layout/equation1"/>
    <dgm:cxn modelId="{04911E71-35EF-454E-BC80-F8F297EBD045}" type="presParOf" srcId="{3AE7E604-39D8-4C90-88D7-2FCC0950D29D}" destId="{D75BE211-79C9-4F99-8F06-85AE3563642E}" srcOrd="3" destOrd="0" presId="urn:microsoft.com/office/officeart/2005/8/layout/equation1"/>
    <dgm:cxn modelId="{B1667075-BDEA-4525-AD37-073AF06D963D}" type="presParOf" srcId="{3AE7E604-39D8-4C90-88D7-2FCC0950D29D}" destId="{C98065DC-F27B-49CB-ABFF-D7D4BD99C64B}" srcOrd="4" destOrd="0" presId="urn:microsoft.com/office/officeart/2005/8/layout/equation1"/>
    <dgm:cxn modelId="{999DDE1F-08A6-4617-8BAC-1AFA280CB1FD}" type="presParOf" srcId="{3AE7E604-39D8-4C90-88D7-2FCC0950D29D}" destId="{BBDBE54A-ECC8-47A9-82CA-E1D49B2161A8}" srcOrd="5" destOrd="0" presId="urn:microsoft.com/office/officeart/2005/8/layout/equation1"/>
    <dgm:cxn modelId="{59CE4C73-07B8-4B1B-A7EF-C5FC0C86359C}" type="presParOf" srcId="{3AE7E604-39D8-4C90-88D7-2FCC0950D29D}" destId="{BF011062-7DF9-483C-A3E4-078B018B8567}" srcOrd="6" destOrd="0" presId="urn:microsoft.com/office/officeart/2005/8/layout/equation1"/>
    <dgm:cxn modelId="{E474E770-A1C4-4777-B08D-8A4DB990DAB7}" type="presParOf" srcId="{3AE7E604-39D8-4C90-88D7-2FCC0950D29D}" destId="{FAFDB127-C39A-42CC-AB7B-6B9297FAD33A}" srcOrd="7" destOrd="0" presId="urn:microsoft.com/office/officeart/2005/8/layout/equation1"/>
    <dgm:cxn modelId="{F930230A-E467-4A19-861C-AF9244E4946C}" type="presParOf" srcId="{3AE7E604-39D8-4C90-88D7-2FCC0950D29D}" destId="{7CA7755F-8CDC-467B-86AE-BE6838BC9CD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51CAA-7351-4A4E-9106-0BAA0B2EAAA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F616504-67E1-4FA1-9D00-2D926EB5D77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900" b="1" i="0" dirty="0" smtClean="0">
              <a:solidFill>
                <a:srgbClr val="7030A0"/>
              </a:solidFill>
            </a:rPr>
            <a:t> Предметно-пространственная среда, максимально обеспечивающая и позволяющая реализовать образовательные задачи</a:t>
          </a:r>
          <a:endParaRPr lang="ru-RU" sz="900" dirty="0">
            <a:solidFill>
              <a:srgbClr val="7030A0"/>
            </a:solidFill>
          </a:endParaRPr>
        </a:p>
      </dgm:t>
    </dgm:pt>
    <dgm:pt modelId="{6B559F5C-6ACB-482F-8F8D-3D401AA4FFA3}" type="parTrans" cxnId="{D5275FB5-67C4-48A0-9720-DA2517FE765E}">
      <dgm:prSet/>
      <dgm:spPr/>
      <dgm:t>
        <a:bodyPr/>
        <a:lstStyle/>
        <a:p>
          <a:endParaRPr lang="ru-RU"/>
        </a:p>
      </dgm:t>
    </dgm:pt>
    <dgm:pt modelId="{BF0A6571-7D42-4A6B-8EAB-D720BE461727}" type="sibTrans" cxnId="{D5275FB5-67C4-48A0-9720-DA2517FE765E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A21DD8CC-BD38-4B95-A162-81C5E03EB71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100" b="1" i="0" dirty="0" smtClean="0">
              <a:solidFill>
                <a:srgbClr val="7030A0"/>
              </a:solidFill>
            </a:rPr>
            <a:t>Пространство соответствует индивидуализации образования</a:t>
          </a:r>
          <a:endParaRPr lang="ru-RU" sz="1100" dirty="0"/>
        </a:p>
      </dgm:t>
    </dgm:pt>
    <dgm:pt modelId="{449C8315-E16E-4A46-82AD-A2E145C90103}" type="parTrans" cxnId="{4D9B7DF3-6330-4AAB-8457-1B321D3BDFF9}">
      <dgm:prSet/>
      <dgm:spPr/>
      <dgm:t>
        <a:bodyPr/>
        <a:lstStyle/>
        <a:p>
          <a:endParaRPr lang="ru-RU"/>
        </a:p>
      </dgm:t>
    </dgm:pt>
    <dgm:pt modelId="{23939FBC-1145-4623-9301-D2E521A95547}" type="sibTrans" cxnId="{4D9B7DF3-6330-4AAB-8457-1B321D3BDFF9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D4925116-76AE-4C6A-B232-4D9B028AD8B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Создание благоприятной среды </a:t>
          </a:r>
          <a:endParaRPr lang="ru-RU" sz="1200" b="1" dirty="0">
            <a:solidFill>
              <a:srgbClr val="7030A0"/>
            </a:solidFill>
          </a:endParaRPr>
        </a:p>
      </dgm:t>
    </dgm:pt>
    <dgm:pt modelId="{8A1A7414-DF59-48BA-B8C7-4EE844171CDE}" type="parTrans" cxnId="{4E2F2465-A758-4376-9DBD-8FFC85874914}">
      <dgm:prSet/>
      <dgm:spPr/>
      <dgm:t>
        <a:bodyPr/>
        <a:lstStyle/>
        <a:p>
          <a:endParaRPr lang="ru-RU"/>
        </a:p>
      </dgm:t>
    </dgm:pt>
    <dgm:pt modelId="{8368E8FD-1178-4BFA-BB07-CF022332D05C}" type="sibTrans" cxnId="{4E2F2465-A758-4376-9DBD-8FFC85874914}">
      <dgm:prSet/>
      <dgm:spPr/>
      <dgm:t>
        <a:bodyPr/>
        <a:lstStyle/>
        <a:p>
          <a:endParaRPr lang="ru-RU"/>
        </a:p>
      </dgm:t>
    </dgm:pt>
    <dgm:pt modelId="{A7C9AE45-2EF4-41CF-B585-3F52238A9548}" type="pres">
      <dgm:prSet presAssocID="{CC751CAA-7351-4A4E-9106-0BAA0B2EAAA3}" presName="linearFlow" presStyleCnt="0">
        <dgm:presLayoutVars>
          <dgm:dir/>
          <dgm:resizeHandles val="exact"/>
        </dgm:presLayoutVars>
      </dgm:prSet>
      <dgm:spPr/>
    </dgm:pt>
    <dgm:pt modelId="{A5E8C549-65D7-41F8-BFAF-6BBFA33FFAA5}" type="pres">
      <dgm:prSet presAssocID="{7F616504-67E1-4FA1-9D00-2D926EB5D7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7E289-73D9-4CDD-93C5-D4BFEF1E53D8}" type="pres">
      <dgm:prSet presAssocID="{BF0A6571-7D42-4A6B-8EAB-D720BE461727}" presName="spacerL" presStyleCnt="0"/>
      <dgm:spPr/>
    </dgm:pt>
    <dgm:pt modelId="{D53E6909-9226-4FCE-BC0B-575E546B9D3D}" type="pres">
      <dgm:prSet presAssocID="{BF0A6571-7D42-4A6B-8EAB-D720BE4617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27AF242-8B2E-43C4-A01F-328E85EF0755}" type="pres">
      <dgm:prSet presAssocID="{BF0A6571-7D42-4A6B-8EAB-D720BE461727}" presName="spacerR" presStyleCnt="0"/>
      <dgm:spPr/>
    </dgm:pt>
    <dgm:pt modelId="{629B954B-70FD-435F-8559-12300D1F08B1}" type="pres">
      <dgm:prSet presAssocID="{A21DD8CC-BD38-4B95-A162-81C5E03EB7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80A65-8BD7-4250-A2CF-52CAE0B603EF}" type="pres">
      <dgm:prSet presAssocID="{23939FBC-1145-4623-9301-D2E521A95547}" presName="spacerL" presStyleCnt="0"/>
      <dgm:spPr/>
    </dgm:pt>
    <dgm:pt modelId="{EE54B8D0-1848-4576-A7A6-572544D74913}" type="pres">
      <dgm:prSet presAssocID="{23939FBC-1145-4623-9301-D2E521A9554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711C25-78A0-42A7-A31B-9E970DF3104A}" type="pres">
      <dgm:prSet presAssocID="{23939FBC-1145-4623-9301-D2E521A95547}" presName="spacerR" presStyleCnt="0"/>
      <dgm:spPr/>
    </dgm:pt>
    <dgm:pt modelId="{6C278ACD-529A-4FD8-BC15-2EFED0E27F61}" type="pres">
      <dgm:prSet presAssocID="{D4925116-76AE-4C6A-B232-4D9B028AD8B2}" presName="node" presStyleLbl="node1" presStyleIdx="2" presStyleCnt="3" custScaleX="10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47C7D-6D8E-4F33-B373-1D3B72032ED5}" type="presOf" srcId="{D4925116-76AE-4C6A-B232-4D9B028AD8B2}" destId="{6C278ACD-529A-4FD8-BC15-2EFED0E27F61}" srcOrd="0" destOrd="0" presId="urn:microsoft.com/office/officeart/2005/8/layout/equation1"/>
    <dgm:cxn modelId="{B806A4F6-70CE-41AB-88A4-729D2656434D}" type="presOf" srcId="{BF0A6571-7D42-4A6B-8EAB-D720BE461727}" destId="{D53E6909-9226-4FCE-BC0B-575E546B9D3D}" srcOrd="0" destOrd="0" presId="urn:microsoft.com/office/officeart/2005/8/layout/equation1"/>
    <dgm:cxn modelId="{4871CC0E-7F13-4FAF-A985-FE461FB84934}" type="presOf" srcId="{A21DD8CC-BD38-4B95-A162-81C5E03EB716}" destId="{629B954B-70FD-435F-8559-12300D1F08B1}" srcOrd="0" destOrd="0" presId="urn:microsoft.com/office/officeart/2005/8/layout/equation1"/>
    <dgm:cxn modelId="{D5275FB5-67C4-48A0-9720-DA2517FE765E}" srcId="{CC751CAA-7351-4A4E-9106-0BAA0B2EAAA3}" destId="{7F616504-67E1-4FA1-9D00-2D926EB5D77C}" srcOrd="0" destOrd="0" parTransId="{6B559F5C-6ACB-482F-8F8D-3D401AA4FFA3}" sibTransId="{BF0A6571-7D42-4A6B-8EAB-D720BE461727}"/>
    <dgm:cxn modelId="{4D9B7DF3-6330-4AAB-8457-1B321D3BDFF9}" srcId="{CC751CAA-7351-4A4E-9106-0BAA0B2EAAA3}" destId="{A21DD8CC-BD38-4B95-A162-81C5E03EB716}" srcOrd="1" destOrd="0" parTransId="{449C8315-E16E-4A46-82AD-A2E145C90103}" sibTransId="{23939FBC-1145-4623-9301-D2E521A95547}"/>
    <dgm:cxn modelId="{DDE452E0-26FF-4155-8269-F0D7CB29759F}" type="presOf" srcId="{23939FBC-1145-4623-9301-D2E521A95547}" destId="{EE54B8D0-1848-4576-A7A6-572544D74913}" srcOrd="0" destOrd="0" presId="urn:microsoft.com/office/officeart/2005/8/layout/equation1"/>
    <dgm:cxn modelId="{4E2F2465-A758-4376-9DBD-8FFC85874914}" srcId="{CC751CAA-7351-4A4E-9106-0BAA0B2EAAA3}" destId="{D4925116-76AE-4C6A-B232-4D9B028AD8B2}" srcOrd="2" destOrd="0" parTransId="{8A1A7414-DF59-48BA-B8C7-4EE844171CDE}" sibTransId="{8368E8FD-1178-4BFA-BB07-CF022332D05C}"/>
    <dgm:cxn modelId="{07911EB6-0F60-44A5-9026-6918924C7F07}" type="presOf" srcId="{CC751CAA-7351-4A4E-9106-0BAA0B2EAAA3}" destId="{A7C9AE45-2EF4-41CF-B585-3F52238A9548}" srcOrd="0" destOrd="0" presId="urn:microsoft.com/office/officeart/2005/8/layout/equation1"/>
    <dgm:cxn modelId="{FFCF2266-88E3-4AA7-9D78-FB83CC8E711C}" type="presOf" srcId="{7F616504-67E1-4FA1-9D00-2D926EB5D77C}" destId="{A5E8C549-65D7-41F8-BFAF-6BBFA33FFAA5}" srcOrd="0" destOrd="0" presId="urn:microsoft.com/office/officeart/2005/8/layout/equation1"/>
    <dgm:cxn modelId="{5A80B3BC-6B33-4421-809D-78EFAEFE5B40}" type="presParOf" srcId="{A7C9AE45-2EF4-41CF-B585-3F52238A9548}" destId="{A5E8C549-65D7-41F8-BFAF-6BBFA33FFAA5}" srcOrd="0" destOrd="0" presId="urn:microsoft.com/office/officeart/2005/8/layout/equation1"/>
    <dgm:cxn modelId="{75FF75E5-4C13-42A5-930A-5B295E25882B}" type="presParOf" srcId="{A7C9AE45-2EF4-41CF-B585-3F52238A9548}" destId="{E727E289-73D9-4CDD-93C5-D4BFEF1E53D8}" srcOrd="1" destOrd="0" presId="urn:microsoft.com/office/officeart/2005/8/layout/equation1"/>
    <dgm:cxn modelId="{B1D3F3C5-1CC6-4A0C-8328-456C8950266A}" type="presParOf" srcId="{A7C9AE45-2EF4-41CF-B585-3F52238A9548}" destId="{D53E6909-9226-4FCE-BC0B-575E546B9D3D}" srcOrd="2" destOrd="0" presId="urn:microsoft.com/office/officeart/2005/8/layout/equation1"/>
    <dgm:cxn modelId="{16A0AFB0-3356-4686-BEBF-62B392DE630D}" type="presParOf" srcId="{A7C9AE45-2EF4-41CF-B585-3F52238A9548}" destId="{227AF242-8B2E-43C4-A01F-328E85EF0755}" srcOrd="3" destOrd="0" presId="urn:microsoft.com/office/officeart/2005/8/layout/equation1"/>
    <dgm:cxn modelId="{634C2B57-DF04-48DF-9818-A811ABCB96D0}" type="presParOf" srcId="{A7C9AE45-2EF4-41CF-B585-3F52238A9548}" destId="{629B954B-70FD-435F-8559-12300D1F08B1}" srcOrd="4" destOrd="0" presId="urn:microsoft.com/office/officeart/2005/8/layout/equation1"/>
    <dgm:cxn modelId="{62F54E5F-4481-413F-91A1-B530B21C75C1}" type="presParOf" srcId="{A7C9AE45-2EF4-41CF-B585-3F52238A9548}" destId="{EE780A65-8BD7-4250-A2CF-52CAE0B603EF}" srcOrd="5" destOrd="0" presId="urn:microsoft.com/office/officeart/2005/8/layout/equation1"/>
    <dgm:cxn modelId="{7140C0D3-3D20-40F7-BFDD-6852E15BC63E}" type="presParOf" srcId="{A7C9AE45-2EF4-41CF-B585-3F52238A9548}" destId="{EE54B8D0-1848-4576-A7A6-572544D74913}" srcOrd="6" destOrd="0" presId="urn:microsoft.com/office/officeart/2005/8/layout/equation1"/>
    <dgm:cxn modelId="{F40C3216-88F9-4B1F-84FF-A65250C18638}" type="presParOf" srcId="{A7C9AE45-2EF4-41CF-B585-3F52238A9548}" destId="{26711C25-78A0-42A7-A31B-9E970DF3104A}" srcOrd="7" destOrd="0" presId="urn:microsoft.com/office/officeart/2005/8/layout/equation1"/>
    <dgm:cxn modelId="{DE612C80-64B9-4C45-8F1C-7AD1A0C8A97B}" type="presParOf" srcId="{A7C9AE45-2EF4-41CF-B585-3F52238A9548}" destId="{6C278ACD-529A-4FD8-BC15-2EFED0E27F6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0D9EA-5DB5-4806-A4C4-4CD7BFF38AB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A98803E-8254-471F-9B23-7CFA5D5672C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/>
              </a:solidFill>
            </a:rPr>
            <a:t>Работы</a:t>
          </a:r>
          <a:r>
            <a:rPr lang="ru-RU" sz="1200" b="1" baseline="0" dirty="0" smtClean="0">
              <a:solidFill>
                <a:schemeClr val="accent1"/>
              </a:solidFill>
            </a:rPr>
            <a:t> по оформлению силами учащихся, родителей и  коллектива школы</a:t>
          </a:r>
          <a:endParaRPr lang="ru-RU" sz="1200" b="1" dirty="0">
            <a:solidFill>
              <a:schemeClr val="accent1"/>
            </a:solidFill>
          </a:endParaRPr>
        </a:p>
      </dgm:t>
    </dgm:pt>
    <dgm:pt modelId="{F25B8143-6318-422D-AC1E-463AC99A4BEB}" type="parTrans" cxnId="{5986BF48-FE1C-46E4-B945-58E1D59B59E9}">
      <dgm:prSet/>
      <dgm:spPr/>
      <dgm:t>
        <a:bodyPr/>
        <a:lstStyle/>
        <a:p>
          <a:endParaRPr lang="ru-RU"/>
        </a:p>
      </dgm:t>
    </dgm:pt>
    <dgm:pt modelId="{FA6F3A16-2A1F-4B22-AFAE-2C9E51EAA110}" type="sibTrans" cxnId="{5986BF48-FE1C-46E4-B945-58E1D59B59E9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1ED0748A-0960-4627-A881-4462E1817F9B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/>
              </a:solidFill>
            </a:rPr>
            <a:t>Умение жить и работать в коллективе</a:t>
          </a:r>
          <a:endParaRPr lang="ru-RU" sz="1200" dirty="0">
            <a:solidFill>
              <a:schemeClr val="accent1"/>
            </a:solidFill>
          </a:endParaRPr>
        </a:p>
      </dgm:t>
    </dgm:pt>
    <dgm:pt modelId="{3828B82E-C17B-4C34-8B3B-8CF3B9CC1997}" type="parTrans" cxnId="{AACA3FE1-DAE4-4775-BDC5-497365BABF45}">
      <dgm:prSet/>
      <dgm:spPr/>
      <dgm:t>
        <a:bodyPr/>
        <a:lstStyle/>
        <a:p>
          <a:endParaRPr lang="ru-RU"/>
        </a:p>
      </dgm:t>
    </dgm:pt>
    <dgm:pt modelId="{7DD9C65F-5697-4701-A4ED-C09AD7D66000}" type="sibTrans" cxnId="{AACA3FE1-DAE4-4775-BDC5-497365BABF45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11A23A85-169D-48A5-A34F-237E36E9037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200" b="1" dirty="0" err="1" smtClean="0">
              <a:solidFill>
                <a:schemeClr val="accent6">
                  <a:lumMod val="50000"/>
                </a:schemeClr>
              </a:solidFill>
            </a:rPr>
            <a:t>об</a:t>
          </a:r>
          <a:r>
            <a:rPr lang="ru-RU" sz="1200" b="1" dirty="0" err="1" smtClean="0">
              <a:solidFill>
                <a:schemeClr val="accent1"/>
              </a:solidFill>
            </a:rPr>
            <a:t>ЕДИНЕНИЕ</a:t>
          </a:r>
          <a:r>
            <a:rPr lang="ru-RU" sz="1200" b="1" dirty="0" smtClean="0">
              <a:solidFill>
                <a:schemeClr val="accent1"/>
              </a:solidFill>
            </a:rPr>
            <a:t> всех участников образовательного процесса</a:t>
          </a:r>
          <a:endParaRPr lang="ru-RU" sz="1200" dirty="0">
            <a:solidFill>
              <a:schemeClr val="accent1"/>
            </a:solidFill>
          </a:endParaRPr>
        </a:p>
      </dgm:t>
    </dgm:pt>
    <dgm:pt modelId="{F823FBC3-A729-41BC-B8C1-B6F2067EFAEF}" type="parTrans" cxnId="{BDA453D3-03F9-4DA6-95AD-7E93E5F3E4D1}">
      <dgm:prSet/>
      <dgm:spPr/>
      <dgm:t>
        <a:bodyPr/>
        <a:lstStyle/>
        <a:p>
          <a:endParaRPr lang="ru-RU"/>
        </a:p>
      </dgm:t>
    </dgm:pt>
    <dgm:pt modelId="{4C26AB0A-73C6-4038-B6F2-B9592721DCFA}" type="sibTrans" cxnId="{BDA453D3-03F9-4DA6-95AD-7E93E5F3E4D1}">
      <dgm:prSet/>
      <dgm:spPr/>
      <dgm:t>
        <a:bodyPr/>
        <a:lstStyle/>
        <a:p>
          <a:endParaRPr lang="ru-RU"/>
        </a:p>
      </dgm:t>
    </dgm:pt>
    <dgm:pt modelId="{9843DFDD-F185-4C4B-B13D-80DBC82775AD}" type="pres">
      <dgm:prSet presAssocID="{D680D9EA-5DB5-4806-A4C4-4CD7BFF38ABE}" presName="linearFlow" presStyleCnt="0">
        <dgm:presLayoutVars>
          <dgm:dir/>
          <dgm:resizeHandles val="exact"/>
        </dgm:presLayoutVars>
      </dgm:prSet>
      <dgm:spPr/>
    </dgm:pt>
    <dgm:pt modelId="{FE211D1F-88AF-4FE6-9C2D-7EFCD4F1B72E}" type="pres">
      <dgm:prSet presAssocID="{1A98803E-8254-471F-9B23-7CFA5D5672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1DDDE-4518-4F1A-A957-2735B273B3C6}" type="pres">
      <dgm:prSet presAssocID="{FA6F3A16-2A1F-4B22-AFAE-2C9E51EAA110}" presName="spacerL" presStyleCnt="0"/>
      <dgm:spPr/>
    </dgm:pt>
    <dgm:pt modelId="{C87F708D-663A-4E42-99EA-2C22F44D73E6}" type="pres">
      <dgm:prSet presAssocID="{FA6F3A16-2A1F-4B22-AFAE-2C9E51EAA1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5077E53-5DFA-415A-8A92-B927F76EFD52}" type="pres">
      <dgm:prSet presAssocID="{FA6F3A16-2A1F-4B22-AFAE-2C9E51EAA110}" presName="spacerR" presStyleCnt="0"/>
      <dgm:spPr/>
    </dgm:pt>
    <dgm:pt modelId="{BBA9A290-C563-4595-B222-17BEE757F6A4}" type="pres">
      <dgm:prSet presAssocID="{1ED0748A-0960-4627-A881-4462E1817F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630D-E535-4CC7-8943-D47E81EC3500}" type="pres">
      <dgm:prSet presAssocID="{7DD9C65F-5697-4701-A4ED-C09AD7D66000}" presName="spacerL" presStyleCnt="0"/>
      <dgm:spPr/>
    </dgm:pt>
    <dgm:pt modelId="{852DE68F-1461-45F4-9052-ED45AC7AC0C9}" type="pres">
      <dgm:prSet presAssocID="{7DD9C65F-5697-4701-A4ED-C09AD7D66000}" presName="sibTrans" presStyleLbl="sibTrans2D1" presStyleIdx="1" presStyleCnt="2" custLinFactNeighborX="-90959" custLinFactNeighborY="2931"/>
      <dgm:spPr/>
      <dgm:t>
        <a:bodyPr/>
        <a:lstStyle/>
        <a:p>
          <a:endParaRPr lang="ru-RU"/>
        </a:p>
      </dgm:t>
    </dgm:pt>
    <dgm:pt modelId="{A61C193B-00AA-4773-88C5-C3450FF2C404}" type="pres">
      <dgm:prSet presAssocID="{7DD9C65F-5697-4701-A4ED-C09AD7D66000}" presName="spacerR" presStyleCnt="0"/>
      <dgm:spPr/>
    </dgm:pt>
    <dgm:pt modelId="{E44C90CE-ED2D-4FEF-84DC-D4E0B7B34D55}" type="pres">
      <dgm:prSet presAssocID="{11A23A85-169D-48A5-A34F-237E36E90371}" presName="node" presStyleLbl="node1" presStyleIdx="2" presStyleCnt="3" custScaleX="99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0C659-7D40-4DF3-8055-A6501600BFEB}" type="presOf" srcId="{D680D9EA-5DB5-4806-A4C4-4CD7BFF38ABE}" destId="{9843DFDD-F185-4C4B-B13D-80DBC82775AD}" srcOrd="0" destOrd="0" presId="urn:microsoft.com/office/officeart/2005/8/layout/equation1"/>
    <dgm:cxn modelId="{22EF86BF-9342-4259-8B9A-C1A88018ECAE}" type="presOf" srcId="{FA6F3A16-2A1F-4B22-AFAE-2C9E51EAA110}" destId="{C87F708D-663A-4E42-99EA-2C22F44D73E6}" srcOrd="0" destOrd="0" presId="urn:microsoft.com/office/officeart/2005/8/layout/equation1"/>
    <dgm:cxn modelId="{BDA453D3-03F9-4DA6-95AD-7E93E5F3E4D1}" srcId="{D680D9EA-5DB5-4806-A4C4-4CD7BFF38ABE}" destId="{11A23A85-169D-48A5-A34F-237E36E90371}" srcOrd="2" destOrd="0" parTransId="{F823FBC3-A729-41BC-B8C1-B6F2067EFAEF}" sibTransId="{4C26AB0A-73C6-4038-B6F2-B9592721DCFA}"/>
    <dgm:cxn modelId="{0CBF3605-ED40-4032-8DA1-B5442ECDA85F}" type="presOf" srcId="{1ED0748A-0960-4627-A881-4462E1817F9B}" destId="{BBA9A290-C563-4595-B222-17BEE757F6A4}" srcOrd="0" destOrd="0" presId="urn:microsoft.com/office/officeart/2005/8/layout/equation1"/>
    <dgm:cxn modelId="{DECC4246-22EB-4332-9DEC-64FADA869958}" type="presOf" srcId="{11A23A85-169D-48A5-A34F-237E36E90371}" destId="{E44C90CE-ED2D-4FEF-84DC-D4E0B7B34D55}" srcOrd="0" destOrd="0" presId="urn:microsoft.com/office/officeart/2005/8/layout/equation1"/>
    <dgm:cxn modelId="{AACA3FE1-DAE4-4775-BDC5-497365BABF45}" srcId="{D680D9EA-5DB5-4806-A4C4-4CD7BFF38ABE}" destId="{1ED0748A-0960-4627-A881-4462E1817F9B}" srcOrd="1" destOrd="0" parTransId="{3828B82E-C17B-4C34-8B3B-8CF3B9CC1997}" sibTransId="{7DD9C65F-5697-4701-A4ED-C09AD7D66000}"/>
    <dgm:cxn modelId="{2670E248-6207-41C3-A065-BBA709469552}" type="presOf" srcId="{7DD9C65F-5697-4701-A4ED-C09AD7D66000}" destId="{852DE68F-1461-45F4-9052-ED45AC7AC0C9}" srcOrd="0" destOrd="0" presId="urn:microsoft.com/office/officeart/2005/8/layout/equation1"/>
    <dgm:cxn modelId="{81ED1FD9-1A46-4E5F-A176-74B331916140}" type="presOf" srcId="{1A98803E-8254-471F-9B23-7CFA5D5672C5}" destId="{FE211D1F-88AF-4FE6-9C2D-7EFCD4F1B72E}" srcOrd="0" destOrd="0" presId="urn:microsoft.com/office/officeart/2005/8/layout/equation1"/>
    <dgm:cxn modelId="{5986BF48-FE1C-46E4-B945-58E1D59B59E9}" srcId="{D680D9EA-5DB5-4806-A4C4-4CD7BFF38ABE}" destId="{1A98803E-8254-471F-9B23-7CFA5D5672C5}" srcOrd="0" destOrd="0" parTransId="{F25B8143-6318-422D-AC1E-463AC99A4BEB}" sibTransId="{FA6F3A16-2A1F-4B22-AFAE-2C9E51EAA110}"/>
    <dgm:cxn modelId="{4FB92F69-62F6-4EE8-BB7D-6E1D8D65B5AD}" type="presParOf" srcId="{9843DFDD-F185-4C4B-B13D-80DBC82775AD}" destId="{FE211D1F-88AF-4FE6-9C2D-7EFCD4F1B72E}" srcOrd="0" destOrd="0" presId="urn:microsoft.com/office/officeart/2005/8/layout/equation1"/>
    <dgm:cxn modelId="{8EDD447D-E68D-4146-ABAB-873B0B0FB401}" type="presParOf" srcId="{9843DFDD-F185-4C4B-B13D-80DBC82775AD}" destId="{3421DDDE-4518-4F1A-A957-2735B273B3C6}" srcOrd="1" destOrd="0" presId="urn:microsoft.com/office/officeart/2005/8/layout/equation1"/>
    <dgm:cxn modelId="{11A6F7F3-6972-4C0E-AA03-A51DCD5BA6B4}" type="presParOf" srcId="{9843DFDD-F185-4C4B-B13D-80DBC82775AD}" destId="{C87F708D-663A-4E42-99EA-2C22F44D73E6}" srcOrd="2" destOrd="0" presId="urn:microsoft.com/office/officeart/2005/8/layout/equation1"/>
    <dgm:cxn modelId="{D47F1177-4552-4F73-A824-622B184227D7}" type="presParOf" srcId="{9843DFDD-F185-4C4B-B13D-80DBC82775AD}" destId="{85077E53-5DFA-415A-8A92-B927F76EFD52}" srcOrd="3" destOrd="0" presId="urn:microsoft.com/office/officeart/2005/8/layout/equation1"/>
    <dgm:cxn modelId="{5117F975-1C2D-4D27-9EF8-F728BAB322AB}" type="presParOf" srcId="{9843DFDD-F185-4C4B-B13D-80DBC82775AD}" destId="{BBA9A290-C563-4595-B222-17BEE757F6A4}" srcOrd="4" destOrd="0" presId="urn:microsoft.com/office/officeart/2005/8/layout/equation1"/>
    <dgm:cxn modelId="{DC662D6A-317E-4E11-AFD8-B353A7A6710F}" type="presParOf" srcId="{9843DFDD-F185-4C4B-B13D-80DBC82775AD}" destId="{D629630D-E535-4CC7-8943-D47E81EC3500}" srcOrd="5" destOrd="0" presId="urn:microsoft.com/office/officeart/2005/8/layout/equation1"/>
    <dgm:cxn modelId="{5319C575-6A24-47B1-93C7-74190AEB6AAC}" type="presParOf" srcId="{9843DFDD-F185-4C4B-B13D-80DBC82775AD}" destId="{852DE68F-1461-45F4-9052-ED45AC7AC0C9}" srcOrd="6" destOrd="0" presId="urn:microsoft.com/office/officeart/2005/8/layout/equation1"/>
    <dgm:cxn modelId="{EBE961BF-AAAA-4DD8-9B71-ED4F4AD398DD}" type="presParOf" srcId="{9843DFDD-F185-4C4B-B13D-80DBC82775AD}" destId="{A61C193B-00AA-4773-88C5-C3450FF2C404}" srcOrd="7" destOrd="0" presId="urn:microsoft.com/office/officeart/2005/8/layout/equation1"/>
    <dgm:cxn modelId="{5BA20781-9071-4C85-9C53-64291085FEC0}" type="presParOf" srcId="{9843DFDD-F185-4C4B-B13D-80DBC82775AD}" destId="{E44C90CE-ED2D-4FEF-84DC-D4E0B7B34D5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9302F-770E-4502-AA13-07B15011A4B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241009E-0C6C-479D-9BFA-62B58E14CE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2"/>
              </a:solidFill>
            </a:rPr>
            <a:t>Повышение</a:t>
          </a:r>
          <a:r>
            <a:rPr lang="ru-RU" sz="1200" b="1" baseline="0" dirty="0" smtClean="0">
              <a:solidFill>
                <a:schemeClr val="accent2"/>
              </a:solidFill>
            </a:rPr>
            <a:t> рейтинга школа</a:t>
          </a:r>
          <a:endParaRPr lang="ru-RU" sz="1200" b="1" dirty="0">
            <a:solidFill>
              <a:schemeClr val="accent2"/>
            </a:solidFill>
          </a:endParaRPr>
        </a:p>
      </dgm:t>
    </dgm:pt>
    <dgm:pt modelId="{CE2B4A59-1140-4C0D-82D2-A03E0E736F65}" type="parTrans" cxnId="{C4338812-8928-4A45-B613-BDF38A29FA2E}">
      <dgm:prSet/>
      <dgm:spPr/>
      <dgm:t>
        <a:bodyPr/>
        <a:lstStyle/>
        <a:p>
          <a:endParaRPr lang="ru-RU"/>
        </a:p>
      </dgm:t>
    </dgm:pt>
    <dgm:pt modelId="{1C47FBA1-0749-46B2-BE58-684838A756E0}" type="sibTrans" cxnId="{C4338812-8928-4A45-B613-BDF38A29FA2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ED16EF6-7165-45C5-8EA8-DC74CA9371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accent2"/>
              </a:solidFill>
            </a:rPr>
            <a:t>Мотивация учиться и учить,  укрепление связей внутри сообщества, которое формируется школой</a:t>
          </a:r>
          <a:endParaRPr lang="ru-RU" sz="1100" dirty="0">
            <a:solidFill>
              <a:schemeClr val="accent2"/>
            </a:solidFill>
          </a:endParaRPr>
        </a:p>
      </dgm:t>
    </dgm:pt>
    <dgm:pt modelId="{99C2BAB8-8484-4EE9-B0EC-241208DE64A5}" type="parTrans" cxnId="{6308A872-8A9B-4DCB-9311-791BFB2424FB}">
      <dgm:prSet/>
      <dgm:spPr/>
      <dgm:t>
        <a:bodyPr/>
        <a:lstStyle/>
        <a:p>
          <a:endParaRPr lang="ru-RU"/>
        </a:p>
      </dgm:t>
    </dgm:pt>
    <dgm:pt modelId="{9FA36F96-2218-4D68-B23F-BE761700ABA9}" type="sibTrans" cxnId="{6308A872-8A9B-4DCB-9311-791BFB2424FB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AB09FD88-85AA-40BE-8949-693E7C983B6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2"/>
              </a:solidFill>
            </a:rPr>
            <a:t>Формирование образа школы и нашего бренда</a:t>
          </a:r>
          <a:endParaRPr lang="ru-RU" sz="1100" dirty="0"/>
        </a:p>
      </dgm:t>
    </dgm:pt>
    <dgm:pt modelId="{97EA5C33-D124-4CEE-9F88-DEBDC411F602}" type="parTrans" cxnId="{BBB526B1-88F1-4F29-8B8E-0A124835DA83}">
      <dgm:prSet/>
      <dgm:spPr/>
      <dgm:t>
        <a:bodyPr/>
        <a:lstStyle/>
        <a:p>
          <a:endParaRPr lang="ru-RU"/>
        </a:p>
      </dgm:t>
    </dgm:pt>
    <dgm:pt modelId="{EB56D90C-9A21-441B-81E6-82866B993260}" type="sibTrans" cxnId="{BBB526B1-88F1-4F29-8B8E-0A124835DA83}">
      <dgm:prSet/>
      <dgm:spPr/>
      <dgm:t>
        <a:bodyPr/>
        <a:lstStyle/>
        <a:p>
          <a:endParaRPr lang="ru-RU"/>
        </a:p>
      </dgm:t>
    </dgm:pt>
    <dgm:pt modelId="{53C625E0-8ABC-4F38-B1D7-B0477C4F8EE1}" type="pres">
      <dgm:prSet presAssocID="{A2E9302F-770E-4502-AA13-07B15011A4B2}" presName="linearFlow" presStyleCnt="0">
        <dgm:presLayoutVars>
          <dgm:dir/>
          <dgm:resizeHandles val="exact"/>
        </dgm:presLayoutVars>
      </dgm:prSet>
      <dgm:spPr/>
    </dgm:pt>
    <dgm:pt modelId="{3C82FCA8-F207-42E4-854A-DA2183F3A7A7}" type="pres">
      <dgm:prSet presAssocID="{F241009E-0C6C-479D-9BFA-62B58E14CE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AEC5-AA37-43EC-BDB2-06E9878B5DF6}" type="pres">
      <dgm:prSet presAssocID="{1C47FBA1-0749-46B2-BE58-684838A756E0}" presName="spacerL" presStyleCnt="0"/>
      <dgm:spPr/>
    </dgm:pt>
    <dgm:pt modelId="{47C7876D-13B5-4B64-941A-9B72D28C3DB8}" type="pres">
      <dgm:prSet presAssocID="{1C47FBA1-0749-46B2-BE58-684838A756E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4CB1E52-6CA6-4101-93BB-C3180024CE41}" type="pres">
      <dgm:prSet presAssocID="{1C47FBA1-0749-46B2-BE58-684838A756E0}" presName="spacerR" presStyleCnt="0"/>
      <dgm:spPr/>
    </dgm:pt>
    <dgm:pt modelId="{E9344F76-41C7-4B93-A252-C883322CC586}" type="pres">
      <dgm:prSet presAssocID="{1ED16EF6-7165-45C5-8EA8-DC74CA9371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6FE73-1937-4D4C-BFCD-7A2CFAEF235E}" type="pres">
      <dgm:prSet presAssocID="{9FA36F96-2218-4D68-B23F-BE761700ABA9}" presName="spacerL" presStyleCnt="0"/>
      <dgm:spPr/>
    </dgm:pt>
    <dgm:pt modelId="{E350C5E3-F262-4305-B98B-428FD8AA3C08}" type="pres">
      <dgm:prSet presAssocID="{9FA36F96-2218-4D68-B23F-BE761700ABA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28E757B-CB56-4367-B280-832C626176E5}" type="pres">
      <dgm:prSet presAssocID="{9FA36F96-2218-4D68-B23F-BE761700ABA9}" presName="spacerR" presStyleCnt="0"/>
      <dgm:spPr/>
    </dgm:pt>
    <dgm:pt modelId="{52837D0D-489A-4758-8311-AB183731D02E}" type="pres">
      <dgm:prSet presAssocID="{AB09FD88-85AA-40BE-8949-693E7C983B6B}" presName="node" presStyleLbl="node1" presStyleIdx="2" presStyleCnt="3" custScaleX="97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5DD0F-AF10-40AF-910A-B0FCCBE3A1E5}" type="presOf" srcId="{9FA36F96-2218-4D68-B23F-BE761700ABA9}" destId="{E350C5E3-F262-4305-B98B-428FD8AA3C08}" srcOrd="0" destOrd="0" presId="urn:microsoft.com/office/officeart/2005/8/layout/equation1"/>
    <dgm:cxn modelId="{B3E91BD6-8F14-4922-9751-D5D3DAF01111}" type="presOf" srcId="{1ED16EF6-7165-45C5-8EA8-DC74CA9371D5}" destId="{E9344F76-41C7-4B93-A252-C883322CC586}" srcOrd="0" destOrd="0" presId="urn:microsoft.com/office/officeart/2005/8/layout/equation1"/>
    <dgm:cxn modelId="{C02A5A85-BEFE-43D4-9EFF-F95F1C67020F}" type="presOf" srcId="{1C47FBA1-0749-46B2-BE58-684838A756E0}" destId="{47C7876D-13B5-4B64-941A-9B72D28C3DB8}" srcOrd="0" destOrd="0" presId="urn:microsoft.com/office/officeart/2005/8/layout/equation1"/>
    <dgm:cxn modelId="{6308A872-8A9B-4DCB-9311-791BFB2424FB}" srcId="{A2E9302F-770E-4502-AA13-07B15011A4B2}" destId="{1ED16EF6-7165-45C5-8EA8-DC74CA9371D5}" srcOrd="1" destOrd="0" parTransId="{99C2BAB8-8484-4EE9-B0EC-241208DE64A5}" sibTransId="{9FA36F96-2218-4D68-B23F-BE761700ABA9}"/>
    <dgm:cxn modelId="{330E7D33-D3F4-41EE-9108-2EC103ADF429}" type="presOf" srcId="{AB09FD88-85AA-40BE-8949-693E7C983B6B}" destId="{52837D0D-489A-4758-8311-AB183731D02E}" srcOrd="0" destOrd="0" presId="urn:microsoft.com/office/officeart/2005/8/layout/equation1"/>
    <dgm:cxn modelId="{C4338812-8928-4A45-B613-BDF38A29FA2E}" srcId="{A2E9302F-770E-4502-AA13-07B15011A4B2}" destId="{F241009E-0C6C-479D-9BFA-62B58E14CEBB}" srcOrd="0" destOrd="0" parTransId="{CE2B4A59-1140-4C0D-82D2-A03E0E736F65}" sibTransId="{1C47FBA1-0749-46B2-BE58-684838A756E0}"/>
    <dgm:cxn modelId="{BBB526B1-88F1-4F29-8B8E-0A124835DA83}" srcId="{A2E9302F-770E-4502-AA13-07B15011A4B2}" destId="{AB09FD88-85AA-40BE-8949-693E7C983B6B}" srcOrd="2" destOrd="0" parTransId="{97EA5C33-D124-4CEE-9F88-DEBDC411F602}" sibTransId="{EB56D90C-9A21-441B-81E6-82866B993260}"/>
    <dgm:cxn modelId="{985C1201-62F5-425A-BBEB-33AD33A870B9}" type="presOf" srcId="{A2E9302F-770E-4502-AA13-07B15011A4B2}" destId="{53C625E0-8ABC-4F38-B1D7-B0477C4F8EE1}" srcOrd="0" destOrd="0" presId="urn:microsoft.com/office/officeart/2005/8/layout/equation1"/>
    <dgm:cxn modelId="{FC2B63BC-F08B-4CB7-851B-E8C581F1367C}" type="presOf" srcId="{F241009E-0C6C-479D-9BFA-62B58E14CEBB}" destId="{3C82FCA8-F207-42E4-854A-DA2183F3A7A7}" srcOrd="0" destOrd="0" presId="urn:microsoft.com/office/officeart/2005/8/layout/equation1"/>
    <dgm:cxn modelId="{EC143A06-EB37-49D3-8D6C-A6A6111CCB51}" type="presParOf" srcId="{53C625E0-8ABC-4F38-B1D7-B0477C4F8EE1}" destId="{3C82FCA8-F207-42E4-854A-DA2183F3A7A7}" srcOrd="0" destOrd="0" presId="urn:microsoft.com/office/officeart/2005/8/layout/equation1"/>
    <dgm:cxn modelId="{1AA6EBF3-0BD8-447F-91A7-47A24D4A05A1}" type="presParOf" srcId="{53C625E0-8ABC-4F38-B1D7-B0477C4F8EE1}" destId="{B533AEC5-AA37-43EC-BDB2-06E9878B5DF6}" srcOrd="1" destOrd="0" presId="urn:microsoft.com/office/officeart/2005/8/layout/equation1"/>
    <dgm:cxn modelId="{B057AFA6-93F0-46CC-B797-8703A033D130}" type="presParOf" srcId="{53C625E0-8ABC-4F38-B1D7-B0477C4F8EE1}" destId="{47C7876D-13B5-4B64-941A-9B72D28C3DB8}" srcOrd="2" destOrd="0" presId="urn:microsoft.com/office/officeart/2005/8/layout/equation1"/>
    <dgm:cxn modelId="{7A19BAF9-CBB5-4D0C-A079-B2B6CCBF07E7}" type="presParOf" srcId="{53C625E0-8ABC-4F38-B1D7-B0477C4F8EE1}" destId="{64CB1E52-6CA6-4101-93BB-C3180024CE41}" srcOrd="3" destOrd="0" presId="urn:microsoft.com/office/officeart/2005/8/layout/equation1"/>
    <dgm:cxn modelId="{B7FE92A2-3E17-4150-B4F0-A9759F987E46}" type="presParOf" srcId="{53C625E0-8ABC-4F38-B1D7-B0477C4F8EE1}" destId="{E9344F76-41C7-4B93-A252-C883322CC586}" srcOrd="4" destOrd="0" presId="urn:microsoft.com/office/officeart/2005/8/layout/equation1"/>
    <dgm:cxn modelId="{46C818E8-AF97-4AC2-AE04-F139F0121C21}" type="presParOf" srcId="{53C625E0-8ABC-4F38-B1D7-B0477C4F8EE1}" destId="{4026FE73-1937-4D4C-BFCD-7A2CFAEF235E}" srcOrd="5" destOrd="0" presId="urn:microsoft.com/office/officeart/2005/8/layout/equation1"/>
    <dgm:cxn modelId="{D3086AAF-4772-446A-A751-A4D7BC7D6274}" type="presParOf" srcId="{53C625E0-8ABC-4F38-B1D7-B0477C4F8EE1}" destId="{E350C5E3-F262-4305-B98B-428FD8AA3C08}" srcOrd="6" destOrd="0" presId="urn:microsoft.com/office/officeart/2005/8/layout/equation1"/>
    <dgm:cxn modelId="{1EC421F9-F722-40D9-8ABC-6CD597C15F89}" type="presParOf" srcId="{53C625E0-8ABC-4F38-B1D7-B0477C4F8EE1}" destId="{B28E757B-CB56-4367-B280-832C626176E5}" srcOrd="7" destOrd="0" presId="urn:microsoft.com/office/officeart/2005/8/layout/equation1"/>
    <dgm:cxn modelId="{80795A10-2D5F-4D9E-943E-71EFC1C7157D}" type="presParOf" srcId="{53C625E0-8ABC-4F38-B1D7-B0477C4F8EE1}" destId="{52837D0D-489A-4758-8311-AB183731D02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F7027-E3E7-41F9-A26A-7D185206201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9BD01-D7B5-443D-8E0A-82BC0C944AC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1400" dirty="0">
            <a:solidFill>
              <a:srgbClr val="C00000"/>
            </a:solidFill>
          </a:endParaRPr>
        </a:p>
      </dgm:t>
    </dgm:pt>
    <dgm:pt modelId="{36A2738E-B2D9-4F1C-8D78-61E53EA4829C}" type="parTrans" cxnId="{F697A9C2-A3AE-4C47-8979-D66DBFBD3050}">
      <dgm:prSet/>
      <dgm:spPr/>
      <dgm:t>
        <a:bodyPr/>
        <a:lstStyle/>
        <a:p>
          <a:endParaRPr lang="ru-RU"/>
        </a:p>
      </dgm:t>
    </dgm:pt>
    <dgm:pt modelId="{5334DE62-0FF1-4BE9-8020-C34069DC06FA}" type="sibTrans" cxnId="{F697A9C2-A3AE-4C47-8979-D66DBFBD3050}">
      <dgm:prSet/>
      <dgm:spPr/>
      <dgm:t>
        <a:bodyPr/>
        <a:lstStyle/>
        <a:p>
          <a:endParaRPr lang="ru-RU"/>
        </a:p>
      </dgm:t>
    </dgm:pt>
    <dgm:pt modelId="{21CFCBCB-0C51-47D7-A960-6E046A78CF84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1-11 классы</a:t>
          </a:r>
          <a:endParaRPr lang="ru-RU" sz="1600" b="1" dirty="0"/>
        </a:p>
      </dgm:t>
    </dgm:pt>
    <dgm:pt modelId="{3CB850AA-65B4-4C83-A2C6-97B1A28D7976}" type="parTrans" cxnId="{D8DA259C-D5EF-4C02-AE80-ABC26AFBA89E}">
      <dgm:prSet/>
      <dgm:spPr/>
      <dgm:t>
        <a:bodyPr/>
        <a:lstStyle/>
        <a:p>
          <a:endParaRPr lang="ru-RU"/>
        </a:p>
      </dgm:t>
    </dgm:pt>
    <dgm:pt modelId="{50F2D5D6-A5E4-4645-ACDB-8C73A04170CD}" type="sibTrans" cxnId="{D8DA259C-D5EF-4C02-AE80-ABC26AFBA89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51345554-A2BA-4798-9342-C8232DD72BA4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Совет </a:t>
          </a:r>
          <a:r>
            <a:rPr lang="ru-RU" sz="1400" b="1" dirty="0" err="1" smtClean="0">
              <a:solidFill>
                <a:srgbClr val="002060"/>
              </a:solidFill>
            </a:rPr>
            <a:t>старше-классников</a:t>
          </a:r>
          <a:endParaRPr lang="ru-RU" sz="1400" b="1" dirty="0">
            <a:solidFill>
              <a:srgbClr val="002060"/>
            </a:solidFill>
          </a:endParaRPr>
        </a:p>
      </dgm:t>
    </dgm:pt>
    <dgm:pt modelId="{55AA6544-5E58-4EFD-AAE6-6F86D5890F1E}" type="parTrans" cxnId="{A9B9332D-44A6-4153-8141-D78F21950746}">
      <dgm:prSet/>
      <dgm:spPr/>
      <dgm:t>
        <a:bodyPr/>
        <a:lstStyle/>
        <a:p>
          <a:endParaRPr lang="ru-RU"/>
        </a:p>
      </dgm:t>
    </dgm:pt>
    <dgm:pt modelId="{E8067D15-1578-4BAD-A9ED-0C17729BA089}" type="sibTrans" cxnId="{A9B9332D-44A6-4153-8141-D78F2195074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914D3D79-EF7E-4CB4-BFC4-D34F9E861B4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Оформление школьного пространства</a:t>
          </a:r>
          <a:endParaRPr lang="ru-RU" sz="1200" b="1" dirty="0"/>
        </a:p>
      </dgm:t>
    </dgm:pt>
    <dgm:pt modelId="{FA9D1C2C-EDF9-449F-A727-713C3A153DFD}" type="parTrans" cxnId="{C9303A1B-31C3-43BF-B74A-767C464C4FF2}">
      <dgm:prSet/>
      <dgm:spPr/>
      <dgm:t>
        <a:bodyPr/>
        <a:lstStyle/>
        <a:p>
          <a:endParaRPr lang="ru-RU"/>
        </a:p>
      </dgm:t>
    </dgm:pt>
    <dgm:pt modelId="{B1A0AB81-3D48-4D34-9E79-80DD496D6395}" type="sibTrans" cxnId="{C9303A1B-31C3-43BF-B74A-767C464C4FF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BFFEB131-CF66-4BD8-9ABC-D429318B2503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Учащиеся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Родители </a:t>
          </a:r>
        </a:p>
        <a:p>
          <a:r>
            <a:rPr lang="ru-RU" sz="1400" b="1" dirty="0" smtClean="0">
              <a:solidFill>
                <a:srgbClr val="002060"/>
              </a:solidFill>
            </a:rPr>
            <a:t>Педагоги</a:t>
          </a:r>
          <a:endParaRPr lang="ru-RU" sz="1400" dirty="0"/>
        </a:p>
      </dgm:t>
    </dgm:pt>
    <dgm:pt modelId="{61FB9FBD-AD5B-4F46-85C8-0175FE349D38}" type="parTrans" cxnId="{839A3F56-801B-40D2-9ED1-54B0699D6201}">
      <dgm:prSet/>
      <dgm:spPr/>
      <dgm:t>
        <a:bodyPr/>
        <a:lstStyle/>
        <a:p>
          <a:endParaRPr lang="ru-RU"/>
        </a:p>
      </dgm:t>
    </dgm:pt>
    <dgm:pt modelId="{18D6C397-9BB6-49EC-9DBE-7E142B0BC67B}" type="sibTrans" cxnId="{839A3F56-801B-40D2-9ED1-54B0699D620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E4D612AD-F37E-4F68-B8E0-917CB076FAF3}" type="pres">
      <dgm:prSet presAssocID="{3B2F7027-E3E7-41F9-A26A-7D18520620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7DD5C-BFBA-4304-8FD8-AF350F94233B}" type="pres">
      <dgm:prSet presAssocID="{1DB9BD01-D7B5-443D-8E0A-82BC0C944AC0}" presName="centerShape" presStyleLbl="node0" presStyleIdx="0" presStyleCnt="1" custScaleX="108118" custScaleY="79416"/>
      <dgm:spPr/>
      <dgm:t>
        <a:bodyPr/>
        <a:lstStyle/>
        <a:p>
          <a:endParaRPr lang="ru-RU"/>
        </a:p>
      </dgm:t>
    </dgm:pt>
    <dgm:pt modelId="{298FBAF3-3750-4426-ACF9-E34066EB18C5}" type="pres">
      <dgm:prSet presAssocID="{21CFCBCB-0C51-47D7-A960-6E046A78CF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7C3A7-153C-4752-B2F0-20F745D41120}" type="pres">
      <dgm:prSet presAssocID="{21CFCBCB-0C51-47D7-A960-6E046A78CF84}" presName="dummy" presStyleCnt="0"/>
      <dgm:spPr/>
    </dgm:pt>
    <dgm:pt modelId="{E689CDDA-BDD9-4E99-AF0B-07DB3276691A}" type="pres">
      <dgm:prSet presAssocID="{50F2D5D6-A5E4-4645-ACDB-8C73A04170C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61BA7B6-7347-4850-975F-4A3740C68C15}" type="pres">
      <dgm:prSet presAssocID="{51345554-A2BA-4798-9342-C8232DD72BA4}" presName="node" presStyleLbl="node1" presStyleIdx="1" presStyleCnt="4" custScaleX="94614" custScaleY="89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402EC-47E2-4B74-BA95-6AFDBADDC3C8}" type="pres">
      <dgm:prSet presAssocID="{51345554-A2BA-4798-9342-C8232DD72BA4}" presName="dummy" presStyleCnt="0"/>
      <dgm:spPr/>
    </dgm:pt>
    <dgm:pt modelId="{80ECB3CC-2942-4836-B2AF-3B8B916BF825}" type="pres">
      <dgm:prSet presAssocID="{E8067D15-1578-4BAD-A9ED-0C17729BA08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2FBD50B-6CC5-482C-BDC1-9DEB23F83EFA}" type="pres">
      <dgm:prSet presAssocID="{914D3D79-EF7E-4CB4-BFC4-D34F9E861B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429B7-E518-416E-BF20-6E3432C25E04}" type="pres">
      <dgm:prSet presAssocID="{914D3D79-EF7E-4CB4-BFC4-D34F9E861B4B}" presName="dummy" presStyleCnt="0"/>
      <dgm:spPr/>
    </dgm:pt>
    <dgm:pt modelId="{2990B153-D4B8-486E-978E-EA7E50F4A9AA}" type="pres">
      <dgm:prSet presAssocID="{B1A0AB81-3D48-4D34-9E79-80DD496D639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2D7CB2-8F32-4316-97CC-F503D85EC0EE}" type="pres">
      <dgm:prSet presAssocID="{BFFEB131-CF66-4BD8-9ABC-D429318B2503}" presName="node" presStyleLbl="node1" presStyleIdx="3" presStyleCnt="4" custRadScaleRad="103214" custRadScaleInc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AA91-2296-47C2-A9EA-A5E685F2D369}" type="pres">
      <dgm:prSet presAssocID="{BFFEB131-CF66-4BD8-9ABC-D429318B2503}" presName="dummy" presStyleCnt="0"/>
      <dgm:spPr/>
    </dgm:pt>
    <dgm:pt modelId="{0C21FF01-0451-4CBD-9F46-394EDF530992}" type="pres">
      <dgm:prSet presAssocID="{18D6C397-9BB6-49EC-9DBE-7E142B0BC67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8DA259C-D5EF-4C02-AE80-ABC26AFBA89E}" srcId="{1DB9BD01-D7B5-443D-8E0A-82BC0C944AC0}" destId="{21CFCBCB-0C51-47D7-A960-6E046A78CF84}" srcOrd="0" destOrd="0" parTransId="{3CB850AA-65B4-4C83-A2C6-97B1A28D7976}" sibTransId="{50F2D5D6-A5E4-4645-ACDB-8C73A04170CD}"/>
    <dgm:cxn modelId="{C9303A1B-31C3-43BF-B74A-767C464C4FF2}" srcId="{1DB9BD01-D7B5-443D-8E0A-82BC0C944AC0}" destId="{914D3D79-EF7E-4CB4-BFC4-D34F9E861B4B}" srcOrd="2" destOrd="0" parTransId="{FA9D1C2C-EDF9-449F-A727-713C3A153DFD}" sibTransId="{B1A0AB81-3D48-4D34-9E79-80DD496D6395}"/>
    <dgm:cxn modelId="{839A3F56-801B-40D2-9ED1-54B0699D6201}" srcId="{1DB9BD01-D7B5-443D-8E0A-82BC0C944AC0}" destId="{BFFEB131-CF66-4BD8-9ABC-D429318B2503}" srcOrd="3" destOrd="0" parTransId="{61FB9FBD-AD5B-4F46-85C8-0175FE349D38}" sibTransId="{18D6C397-9BB6-49EC-9DBE-7E142B0BC67B}"/>
    <dgm:cxn modelId="{B7DF9A70-6058-4DBA-AB11-64622E9AEEEA}" type="presOf" srcId="{1DB9BD01-D7B5-443D-8E0A-82BC0C944AC0}" destId="{5137DD5C-BFBA-4304-8FD8-AF350F94233B}" srcOrd="0" destOrd="0" presId="urn:microsoft.com/office/officeart/2005/8/layout/radial6"/>
    <dgm:cxn modelId="{C4C3918F-30EC-43FA-A2D1-46E117ABB164}" type="presOf" srcId="{B1A0AB81-3D48-4D34-9E79-80DD496D6395}" destId="{2990B153-D4B8-486E-978E-EA7E50F4A9AA}" srcOrd="0" destOrd="0" presId="urn:microsoft.com/office/officeart/2005/8/layout/radial6"/>
    <dgm:cxn modelId="{CF556921-337B-4464-B1F9-B369DA191867}" type="presOf" srcId="{E8067D15-1578-4BAD-A9ED-0C17729BA089}" destId="{80ECB3CC-2942-4836-B2AF-3B8B916BF825}" srcOrd="0" destOrd="0" presId="urn:microsoft.com/office/officeart/2005/8/layout/radial6"/>
    <dgm:cxn modelId="{A9B9332D-44A6-4153-8141-D78F21950746}" srcId="{1DB9BD01-D7B5-443D-8E0A-82BC0C944AC0}" destId="{51345554-A2BA-4798-9342-C8232DD72BA4}" srcOrd="1" destOrd="0" parTransId="{55AA6544-5E58-4EFD-AAE6-6F86D5890F1E}" sibTransId="{E8067D15-1578-4BAD-A9ED-0C17729BA089}"/>
    <dgm:cxn modelId="{F88452B7-3F69-4240-9A77-059DA09EA3CD}" type="presOf" srcId="{3B2F7027-E3E7-41F9-A26A-7D185206201A}" destId="{E4D612AD-F37E-4F68-B8E0-917CB076FAF3}" srcOrd="0" destOrd="0" presId="urn:microsoft.com/office/officeart/2005/8/layout/radial6"/>
    <dgm:cxn modelId="{3C80E81B-A5A5-4012-9CF5-B03D648DD651}" type="presOf" srcId="{BFFEB131-CF66-4BD8-9ABC-D429318B2503}" destId="{D12D7CB2-8F32-4316-97CC-F503D85EC0EE}" srcOrd="0" destOrd="0" presId="urn:microsoft.com/office/officeart/2005/8/layout/radial6"/>
    <dgm:cxn modelId="{D8CA310B-254F-4484-9051-9169A95435A5}" type="presOf" srcId="{18D6C397-9BB6-49EC-9DBE-7E142B0BC67B}" destId="{0C21FF01-0451-4CBD-9F46-394EDF530992}" srcOrd="0" destOrd="0" presId="urn:microsoft.com/office/officeart/2005/8/layout/radial6"/>
    <dgm:cxn modelId="{116C52F1-EC61-4469-A840-A2F16D91CEE7}" type="presOf" srcId="{21CFCBCB-0C51-47D7-A960-6E046A78CF84}" destId="{298FBAF3-3750-4426-ACF9-E34066EB18C5}" srcOrd="0" destOrd="0" presId="urn:microsoft.com/office/officeart/2005/8/layout/radial6"/>
    <dgm:cxn modelId="{B29142E7-35EB-41D7-A0F3-16A8A82542EC}" type="presOf" srcId="{51345554-A2BA-4798-9342-C8232DD72BA4}" destId="{461BA7B6-7347-4850-975F-4A3740C68C15}" srcOrd="0" destOrd="0" presId="urn:microsoft.com/office/officeart/2005/8/layout/radial6"/>
    <dgm:cxn modelId="{2B1744A6-DC43-46D0-B2B5-2D9D38AF144F}" type="presOf" srcId="{914D3D79-EF7E-4CB4-BFC4-D34F9E861B4B}" destId="{52FBD50B-6CC5-482C-BDC1-9DEB23F83EFA}" srcOrd="0" destOrd="0" presId="urn:microsoft.com/office/officeart/2005/8/layout/radial6"/>
    <dgm:cxn modelId="{F697A9C2-A3AE-4C47-8979-D66DBFBD3050}" srcId="{3B2F7027-E3E7-41F9-A26A-7D185206201A}" destId="{1DB9BD01-D7B5-443D-8E0A-82BC0C944AC0}" srcOrd="0" destOrd="0" parTransId="{36A2738E-B2D9-4F1C-8D78-61E53EA4829C}" sibTransId="{5334DE62-0FF1-4BE9-8020-C34069DC06FA}"/>
    <dgm:cxn modelId="{AED41A22-8CC3-425E-91CD-A8AB703F9867}" type="presOf" srcId="{50F2D5D6-A5E4-4645-ACDB-8C73A04170CD}" destId="{E689CDDA-BDD9-4E99-AF0B-07DB3276691A}" srcOrd="0" destOrd="0" presId="urn:microsoft.com/office/officeart/2005/8/layout/radial6"/>
    <dgm:cxn modelId="{670C8E75-F2BC-4F0B-A7F7-8B28562D6983}" type="presParOf" srcId="{E4D612AD-F37E-4F68-B8E0-917CB076FAF3}" destId="{5137DD5C-BFBA-4304-8FD8-AF350F94233B}" srcOrd="0" destOrd="0" presId="urn:microsoft.com/office/officeart/2005/8/layout/radial6"/>
    <dgm:cxn modelId="{EE6A1322-5B20-44B8-9763-F4AF4A82605C}" type="presParOf" srcId="{E4D612AD-F37E-4F68-B8E0-917CB076FAF3}" destId="{298FBAF3-3750-4426-ACF9-E34066EB18C5}" srcOrd="1" destOrd="0" presId="urn:microsoft.com/office/officeart/2005/8/layout/radial6"/>
    <dgm:cxn modelId="{1F627547-DE7C-4190-8B48-0BB0219ED6FB}" type="presParOf" srcId="{E4D612AD-F37E-4F68-B8E0-917CB076FAF3}" destId="{4137C3A7-153C-4752-B2F0-20F745D41120}" srcOrd="2" destOrd="0" presId="urn:microsoft.com/office/officeart/2005/8/layout/radial6"/>
    <dgm:cxn modelId="{BFD3F338-B822-458C-A765-83313820606F}" type="presParOf" srcId="{E4D612AD-F37E-4F68-B8E0-917CB076FAF3}" destId="{E689CDDA-BDD9-4E99-AF0B-07DB3276691A}" srcOrd="3" destOrd="0" presId="urn:microsoft.com/office/officeart/2005/8/layout/radial6"/>
    <dgm:cxn modelId="{47B4C32A-7170-49B6-B75C-28E42527F7D1}" type="presParOf" srcId="{E4D612AD-F37E-4F68-B8E0-917CB076FAF3}" destId="{461BA7B6-7347-4850-975F-4A3740C68C15}" srcOrd="4" destOrd="0" presId="urn:microsoft.com/office/officeart/2005/8/layout/radial6"/>
    <dgm:cxn modelId="{B608844D-00E9-4719-9001-9773CF415FBE}" type="presParOf" srcId="{E4D612AD-F37E-4F68-B8E0-917CB076FAF3}" destId="{F7F402EC-47E2-4B74-BA95-6AFDBADDC3C8}" srcOrd="5" destOrd="0" presId="urn:microsoft.com/office/officeart/2005/8/layout/radial6"/>
    <dgm:cxn modelId="{EC9A61EA-806B-4146-AF85-DB284DF022CF}" type="presParOf" srcId="{E4D612AD-F37E-4F68-B8E0-917CB076FAF3}" destId="{80ECB3CC-2942-4836-B2AF-3B8B916BF825}" srcOrd="6" destOrd="0" presId="urn:microsoft.com/office/officeart/2005/8/layout/radial6"/>
    <dgm:cxn modelId="{B6174AAF-C78E-4200-8BD6-5887C6207843}" type="presParOf" srcId="{E4D612AD-F37E-4F68-B8E0-917CB076FAF3}" destId="{52FBD50B-6CC5-482C-BDC1-9DEB23F83EFA}" srcOrd="7" destOrd="0" presId="urn:microsoft.com/office/officeart/2005/8/layout/radial6"/>
    <dgm:cxn modelId="{EECF5D78-E342-410A-9847-47E5EFBCDEDC}" type="presParOf" srcId="{E4D612AD-F37E-4F68-B8E0-917CB076FAF3}" destId="{7CC429B7-E518-416E-BF20-6E3432C25E04}" srcOrd="8" destOrd="0" presId="urn:microsoft.com/office/officeart/2005/8/layout/radial6"/>
    <dgm:cxn modelId="{F32FF74D-893E-4864-9DAD-53485952FFF2}" type="presParOf" srcId="{E4D612AD-F37E-4F68-B8E0-917CB076FAF3}" destId="{2990B153-D4B8-486E-978E-EA7E50F4A9AA}" srcOrd="9" destOrd="0" presId="urn:microsoft.com/office/officeart/2005/8/layout/radial6"/>
    <dgm:cxn modelId="{2FB2E0D7-CC61-45A9-8FEC-48418D54D253}" type="presParOf" srcId="{E4D612AD-F37E-4F68-B8E0-917CB076FAF3}" destId="{D12D7CB2-8F32-4316-97CC-F503D85EC0EE}" srcOrd="10" destOrd="0" presId="urn:microsoft.com/office/officeart/2005/8/layout/radial6"/>
    <dgm:cxn modelId="{CB41AE9C-B37D-46AC-BD0E-CF7FC548A559}" type="presParOf" srcId="{E4D612AD-F37E-4F68-B8E0-917CB076FAF3}" destId="{DB1BAA91-2296-47C2-A9EA-A5E685F2D369}" srcOrd="11" destOrd="0" presId="urn:microsoft.com/office/officeart/2005/8/layout/radial6"/>
    <dgm:cxn modelId="{CA836F0D-AA90-42FD-9066-7F05D00ECD35}" type="presParOf" srcId="{E4D612AD-F37E-4F68-B8E0-917CB076FAF3}" destId="{0C21FF01-0451-4CBD-9F46-394EDF5309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42CD0-D24F-4954-A25B-792F30170A90}">
      <dsp:nvSpPr>
        <dsp:cNvPr id="0" name=""/>
        <dsp:cNvSpPr/>
      </dsp:nvSpPr>
      <dsp:spPr>
        <a:xfrm>
          <a:off x="0" y="459427"/>
          <a:ext cx="1576811" cy="9460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2">
                  <a:lumMod val="50000"/>
                </a:schemeClr>
              </a:solidFill>
            </a:rPr>
            <a:t>вдохновлять</a:t>
          </a:r>
          <a:endParaRPr lang="ru-RU" sz="18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459427"/>
        <a:ext cx="1576811" cy="946087"/>
      </dsp:txXfrm>
    </dsp:sp>
    <dsp:sp modelId="{58AF5A84-7A8D-4362-A403-452AFD025D22}">
      <dsp:nvSpPr>
        <dsp:cNvPr id="0" name=""/>
        <dsp:cNvSpPr/>
      </dsp:nvSpPr>
      <dsp:spPr>
        <a:xfrm>
          <a:off x="1737405" y="463060"/>
          <a:ext cx="1576811" cy="94608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мотивировать</a:t>
          </a:r>
          <a:endParaRPr lang="ru-RU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37405" y="463060"/>
        <a:ext cx="1576811" cy="946087"/>
      </dsp:txXfrm>
    </dsp:sp>
    <dsp:sp modelId="{E5D0B222-B308-4192-930E-6A40087946B0}">
      <dsp:nvSpPr>
        <dsp:cNvPr id="0" name=""/>
        <dsp:cNvSpPr/>
      </dsp:nvSpPr>
      <dsp:spPr>
        <a:xfrm>
          <a:off x="3471898" y="463060"/>
          <a:ext cx="1576811" cy="94608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</a:rPr>
            <a:t>давать комфорт и защищенность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71898" y="463060"/>
        <a:ext cx="1576811" cy="946087"/>
      </dsp:txXfrm>
    </dsp:sp>
    <dsp:sp modelId="{28E9B52F-6A22-4E14-BA21-0BA57643A958}">
      <dsp:nvSpPr>
        <dsp:cNvPr id="0" name=""/>
        <dsp:cNvSpPr/>
      </dsp:nvSpPr>
      <dsp:spPr>
        <a:xfrm>
          <a:off x="5206391" y="463060"/>
          <a:ext cx="1576811" cy="9460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</a:rPr>
            <a:t>быть удобным, современным, мобильным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206391" y="463060"/>
        <a:ext cx="1576811" cy="946087"/>
      </dsp:txXfrm>
    </dsp:sp>
    <dsp:sp modelId="{9D0624C4-7ED9-42DA-9D91-2EB7011EBF0F}">
      <dsp:nvSpPr>
        <dsp:cNvPr id="0" name=""/>
        <dsp:cNvSpPr/>
      </dsp:nvSpPr>
      <dsp:spPr>
        <a:xfrm>
          <a:off x="6940883" y="463060"/>
          <a:ext cx="1576811" cy="946087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2">
                  <a:lumMod val="50000"/>
                </a:schemeClr>
              </a:solidFill>
            </a:rPr>
            <a:t>формировать ценностное отношение детей к образовательному процессу и к  самой школе</a:t>
          </a:r>
          <a:endParaRPr lang="ru-RU" sz="12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940883" y="463060"/>
        <a:ext cx="1576811" cy="946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4735C-C9E7-4598-B734-69E937088323}">
      <dsp:nvSpPr>
        <dsp:cNvPr id="0" name=""/>
        <dsp:cNvSpPr/>
      </dsp:nvSpPr>
      <dsp:spPr>
        <a:xfrm>
          <a:off x="360037" y="445"/>
          <a:ext cx="1367260" cy="13672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2">
                  <a:lumMod val="50000"/>
                </a:schemeClr>
              </a:solidFill>
            </a:rPr>
            <a:t>Оформление пространства коридоров, рекреаций, лестниц и межлестничных площадок</a:t>
          </a:r>
          <a:endParaRPr lang="ru-RU" sz="9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60268" y="200676"/>
        <a:ext cx="966798" cy="966798"/>
      </dsp:txXfrm>
    </dsp:sp>
    <dsp:sp modelId="{8AAC46FB-D049-494D-9415-450BB3610D74}">
      <dsp:nvSpPr>
        <dsp:cNvPr id="0" name=""/>
        <dsp:cNvSpPr/>
      </dsp:nvSpPr>
      <dsp:spPr>
        <a:xfrm>
          <a:off x="1835695" y="288030"/>
          <a:ext cx="793011" cy="793011"/>
        </a:xfrm>
        <a:prstGeom prst="mathPlus">
          <a:avLst/>
        </a:prstGeom>
        <a:solidFill>
          <a:schemeClr val="accent6"/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940809" y="591277"/>
        <a:ext cx="582783" cy="186517"/>
      </dsp:txXfrm>
    </dsp:sp>
    <dsp:sp modelId="{C98065DC-F27B-49CB-ABFF-D7D4BD99C64B}">
      <dsp:nvSpPr>
        <dsp:cNvPr id="0" name=""/>
        <dsp:cNvSpPr/>
      </dsp:nvSpPr>
      <dsp:spPr>
        <a:xfrm>
          <a:off x="2771800" y="0"/>
          <a:ext cx="1367260" cy="13672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50000"/>
                </a:schemeClr>
              </a:solidFill>
            </a:rPr>
            <a:t>Зоны отдыха, озеленение школы</a:t>
          </a:r>
          <a:endParaRPr lang="ru-RU" sz="1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72031" y="200231"/>
        <a:ext cx="966798" cy="966798"/>
      </dsp:txXfrm>
    </dsp:sp>
    <dsp:sp modelId="{BF011062-7DF9-483C-A3E4-078B018B8567}">
      <dsp:nvSpPr>
        <dsp:cNvPr id="0" name=""/>
        <dsp:cNvSpPr/>
      </dsp:nvSpPr>
      <dsp:spPr>
        <a:xfrm>
          <a:off x="4220635" y="287570"/>
          <a:ext cx="793011" cy="793011"/>
        </a:xfrm>
        <a:prstGeom prst="mathEqual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325749" y="450930"/>
        <a:ext cx="582783" cy="466291"/>
      </dsp:txXfrm>
    </dsp:sp>
    <dsp:sp modelId="{7CA7755F-8CDC-467B-86AE-BE6838BC9CD3}">
      <dsp:nvSpPr>
        <dsp:cNvPr id="0" name=""/>
        <dsp:cNvSpPr/>
      </dsp:nvSpPr>
      <dsp:spPr>
        <a:xfrm>
          <a:off x="5124668" y="445"/>
          <a:ext cx="1463557" cy="1367260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Оформление пространства школы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339001" y="200676"/>
        <a:ext cx="1034891" cy="966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8C549-65D7-41F8-BFAF-6BBFA33FFAA5}">
      <dsp:nvSpPr>
        <dsp:cNvPr id="0" name=""/>
        <dsp:cNvSpPr/>
      </dsp:nvSpPr>
      <dsp:spPr>
        <a:xfrm>
          <a:off x="251865" y="791"/>
          <a:ext cx="1438577" cy="14385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7030A0"/>
              </a:solidFill>
            </a:rPr>
            <a:t> Предметно-пространственная среда, максимально обеспечивающая и позволяющая реализовать образовательные задачи</a:t>
          </a:r>
          <a:endParaRPr lang="ru-RU" sz="900" kern="1200" dirty="0">
            <a:solidFill>
              <a:srgbClr val="7030A0"/>
            </a:solidFill>
          </a:endParaRPr>
        </a:p>
      </dsp:txBody>
      <dsp:txXfrm>
        <a:off x="462540" y="211466"/>
        <a:ext cx="1017227" cy="1017227"/>
      </dsp:txXfrm>
    </dsp:sp>
    <dsp:sp modelId="{D53E6909-9226-4FCE-BC0B-575E546B9D3D}">
      <dsp:nvSpPr>
        <dsp:cNvPr id="0" name=""/>
        <dsp:cNvSpPr/>
      </dsp:nvSpPr>
      <dsp:spPr>
        <a:xfrm>
          <a:off x="1807255" y="302892"/>
          <a:ext cx="834375" cy="834375"/>
        </a:xfrm>
        <a:prstGeom prst="mathPlus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7851" y="621957"/>
        <a:ext cx="613183" cy="196245"/>
      </dsp:txXfrm>
    </dsp:sp>
    <dsp:sp modelId="{629B954B-70FD-435F-8559-12300D1F08B1}">
      <dsp:nvSpPr>
        <dsp:cNvPr id="0" name=""/>
        <dsp:cNvSpPr/>
      </dsp:nvSpPr>
      <dsp:spPr>
        <a:xfrm>
          <a:off x="2758443" y="791"/>
          <a:ext cx="1438577" cy="14385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rgbClr val="7030A0"/>
              </a:solidFill>
            </a:rPr>
            <a:t>Пространство соответствует индивидуализации образования</a:t>
          </a:r>
          <a:endParaRPr lang="ru-RU" sz="1100" kern="1200" dirty="0"/>
        </a:p>
      </dsp:txBody>
      <dsp:txXfrm>
        <a:off x="2969118" y="211466"/>
        <a:ext cx="1017227" cy="1017227"/>
      </dsp:txXfrm>
    </dsp:sp>
    <dsp:sp modelId="{EE54B8D0-1848-4576-A7A6-572544D74913}">
      <dsp:nvSpPr>
        <dsp:cNvPr id="0" name=""/>
        <dsp:cNvSpPr/>
      </dsp:nvSpPr>
      <dsp:spPr>
        <a:xfrm>
          <a:off x="4313833" y="302892"/>
          <a:ext cx="834375" cy="834375"/>
        </a:xfrm>
        <a:prstGeom prst="mathEqual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424429" y="474773"/>
        <a:ext cx="613183" cy="490613"/>
      </dsp:txXfrm>
    </dsp:sp>
    <dsp:sp modelId="{6C278ACD-529A-4FD8-BC15-2EFED0E27F61}">
      <dsp:nvSpPr>
        <dsp:cNvPr id="0" name=""/>
        <dsp:cNvSpPr/>
      </dsp:nvSpPr>
      <dsp:spPr>
        <a:xfrm>
          <a:off x="5265021" y="791"/>
          <a:ext cx="1539896" cy="1438577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Создание благоприятной среды 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5490534" y="211466"/>
        <a:ext cx="1088870" cy="1017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11D1F-88AF-4FE6-9C2D-7EFCD4F1B72E}">
      <dsp:nvSpPr>
        <dsp:cNvPr id="0" name=""/>
        <dsp:cNvSpPr/>
      </dsp:nvSpPr>
      <dsp:spPr>
        <a:xfrm>
          <a:off x="254708" y="826"/>
          <a:ext cx="1438507" cy="143850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</a:rPr>
            <a:t>Работы</a:t>
          </a:r>
          <a:r>
            <a:rPr lang="ru-RU" sz="1200" b="1" kern="1200" baseline="0" dirty="0" smtClean="0">
              <a:solidFill>
                <a:schemeClr val="accent1"/>
              </a:solidFill>
            </a:rPr>
            <a:t> по оформлению силами учащихся, родителей и  коллектива школы</a:t>
          </a:r>
          <a:endParaRPr lang="ru-RU" sz="1200" b="1" kern="1200" dirty="0">
            <a:solidFill>
              <a:schemeClr val="accent1"/>
            </a:solidFill>
          </a:endParaRPr>
        </a:p>
      </dsp:txBody>
      <dsp:txXfrm>
        <a:off x="465372" y="211490"/>
        <a:ext cx="1017179" cy="1017179"/>
      </dsp:txXfrm>
    </dsp:sp>
    <dsp:sp modelId="{C87F708D-663A-4E42-99EA-2C22F44D73E6}">
      <dsp:nvSpPr>
        <dsp:cNvPr id="0" name=""/>
        <dsp:cNvSpPr/>
      </dsp:nvSpPr>
      <dsp:spPr>
        <a:xfrm>
          <a:off x="1810023" y="302912"/>
          <a:ext cx="834334" cy="834334"/>
        </a:xfrm>
        <a:prstGeom prst="mathPlus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20614" y="621961"/>
        <a:ext cx="613152" cy="196236"/>
      </dsp:txXfrm>
    </dsp:sp>
    <dsp:sp modelId="{BBA9A290-C563-4595-B222-17BEE757F6A4}">
      <dsp:nvSpPr>
        <dsp:cNvPr id="0" name=""/>
        <dsp:cNvSpPr/>
      </dsp:nvSpPr>
      <dsp:spPr>
        <a:xfrm>
          <a:off x="2761164" y="826"/>
          <a:ext cx="1438507" cy="143850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</a:rPr>
            <a:t>Умение жить и работать в коллективе</a:t>
          </a:r>
          <a:endParaRPr lang="ru-RU" sz="1200" kern="1200" dirty="0">
            <a:solidFill>
              <a:schemeClr val="accent1"/>
            </a:solidFill>
          </a:endParaRPr>
        </a:p>
      </dsp:txBody>
      <dsp:txXfrm>
        <a:off x="2971828" y="211490"/>
        <a:ext cx="1017179" cy="1017179"/>
      </dsp:txXfrm>
    </dsp:sp>
    <dsp:sp modelId="{852DE68F-1461-45F4-9052-ED45AC7AC0C9}">
      <dsp:nvSpPr>
        <dsp:cNvPr id="0" name=""/>
        <dsp:cNvSpPr/>
      </dsp:nvSpPr>
      <dsp:spPr>
        <a:xfrm>
          <a:off x="4210232" y="327367"/>
          <a:ext cx="834334" cy="834334"/>
        </a:xfrm>
        <a:prstGeom prst="mathEqua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320823" y="499240"/>
        <a:ext cx="613152" cy="490588"/>
      </dsp:txXfrm>
    </dsp:sp>
    <dsp:sp modelId="{E44C90CE-ED2D-4FEF-84DC-D4E0B7B34D55}">
      <dsp:nvSpPr>
        <dsp:cNvPr id="0" name=""/>
        <dsp:cNvSpPr/>
      </dsp:nvSpPr>
      <dsp:spPr>
        <a:xfrm>
          <a:off x="5267620" y="826"/>
          <a:ext cx="1425935" cy="1438507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6">
                  <a:lumMod val="50000"/>
                </a:schemeClr>
              </a:solidFill>
            </a:rPr>
            <a:t>об</a:t>
          </a:r>
          <a:r>
            <a:rPr lang="ru-RU" sz="1200" b="1" kern="1200" dirty="0" err="1" smtClean="0">
              <a:solidFill>
                <a:schemeClr val="accent1"/>
              </a:solidFill>
            </a:rPr>
            <a:t>ЕДИНЕНИЕ</a:t>
          </a:r>
          <a:r>
            <a:rPr lang="ru-RU" sz="1200" b="1" kern="1200" dirty="0" smtClean="0">
              <a:solidFill>
                <a:schemeClr val="accent1"/>
              </a:solidFill>
            </a:rPr>
            <a:t> всех участников образовательного процесса</a:t>
          </a:r>
          <a:endParaRPr lang="ru-RU" sz="1200" kern="1200" dirty="0">
            <a:solidFill>
              <a:schemeClr val="accent1"/>
            </a:solidFill>
          </a:endParaRPr>
        </a:p>
      </dsp:txBody>
      <dsp:txXfrm>
        <a:off x="5476443" y="211490"/>
        <a:ext cx="1008289" cy="1017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2FCA8-F207-42E4-854A-DA2183F3A7A7}">
      <dsp:nvSpPr>
        <dsp:cNvPr id="0" name=""/>
        <dsp:cNvSpPr/>
      </dsp:nvSpPr>
      <dsp:spPr>
        <a:xfrm>
          <a:off x="65987" y="175"/>
          <a:ext cx="1439808" cy="143980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</a:rPr>
            <a:t>Повышение</a:t>
          </a:r>
          <a:r>
            <a:rPr lang="ru-RU" sz="1200" b="1" kern="1200" baseline="0" dirty="0" smtClean="0">
              <a:solidFill>
                <a:schemeClr val="accent2"/>
              </a:solidFill>
            </a:rPr>
            <a:t> рейтинга школа</a:t>
          </a:r>
          <a:endParaRPr lang="ru-RU" sz="1200" b="1" kern="1200" dirty="0">
            <a:solidFill>
              <a:schemeClr val="accent2"/>
            </a:solidFill>
          </a:endParaRPr>
        </a:p>
      </dsp:txBody>
      <dsp:txXfrm>
        <a:off x="276842" y="211030"/>
        <a:ext cx="1018098" cy="1018098"/>
      </dsp:txXfrm>
    </dsp:sp>
    <dsp:sp modelId="{47C7876D-13B5-4B64-941A-9B72D28C3DB8}">
      <dsp:nvSpPr>
        <dsp:cNvPr id="0" name=""/>
        <dsp:cNvSpPr/>
      </dsp:nvSpPr>
      <dsp:spPr>
        <a:xfrm>
          <a:off x="1622708" y="302535"/>
          <a:ext cx="835088" cy="835088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33399" y="621873"/>
        <a:ext cx="613706" cy="196412"/>
      </dsp:txXfrm>
    </dsp:sp>
    <dsp:sp modelId="{E9344F76-41C7-4B93-A252-C883322CC586}">
      <dsp:nvSpPr>
        <dsp:cNvPr id="0" name=""/>
        <dsp:cNvSpPr/>
      </dsp:nvSpPr>
      <dsp:spPr>
        <a:xfrm>
          <a:off x="2574709" y="175"/>
          <a:ext cx="1439808" cy="143980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2"/>
              </a:solidFill>
            </a:rPr>
            <a:t>Мотивация учиться и учить,  укрепление связей внутри сообщества, которое формируется школой</a:t>
          </a:r>
          <a:endParaRPr lang="ru-RU" sz="1100" kern="1200" dirty="0">
            <a:solidFill>
              <a:schemeClr val="accent2"/>
            </a:solidFill>
          </a:endParaRPr>
        </a:p>
      </dsp:txBody>
      <dsp:txXfrm>
        <a:off x="2785564" y="211030"/>
        <a:ext cx="1018098" cy="1018098"/>
      </dsp:txXfrm>
    </dsp:sp>
    <dsp:sp modelId="{E350C5E3-F262-4305-B98B-428FD8AA3C08}">
      <dsp:nvSpPr>
        <dsp:cNvPr id="0" name=""/>
        <dsp:cNvSpPr/>
      </dsp:nvSpPr>
      <dsp:spPr>
        <a:xfrm>
          <a:off x="4131430" y="302535"/>
          <a:ext cx="835088" cy="835088"/>
        </a:xfrm>
        <a:prstGeom prst="mathEqual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242121" y="474563"/>
        <a:ext cx="613706" cy="491032"/>
      </dsp:txXfrm>
    </dsp:sp>
    <dsp:sp modelId="{52837D0D-489A-4758-8311-AB183731D02E}">
      <dsp:nvSpPr>
        <dsp:cNvPr id="0" name=""/>
        <dsp:cNvSpPr/>
      </dsp:nvSpPr>
      <dsp:spPr>
        <a:xfrm>
          <a:off x="5083431" y="175"/>
          <a:ext cx="1403309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2"/>
              </a:solidFill>
            </a:rPr>
            <a:t>Формирование образа школы и нашего бренда</a:t>
          </a:r>
          <a:endParaRPr lang="ru-RU" sz="1100" kern="1200" dirty="0"/>
        </a:p>
      </dsp:txBody>
      <dsp:txXfrm>
        <a:off x="5288941" y="211030"/>
        <a:ext cx="992289" cy="1018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1FF01-0451-4CBD-9F46-394EDF530992}">
      <dsp:nvSpPr>
        <dsp:cNvPr id="0" name=""/>
        <dsp:cNvSpPr/>
      </dsp:nvSpPr>
      <dsp:spPr>
        <a:xfrm>
          <a:off x="1235740" y="659016"/>
          <a:ext cx="4412996" cy="4412996"/>
        </a:xfrm>
        <a:prstGeom prst="blockArc">
          <a:avLst>
            <a:gd name="adj1" fmla="val 10791313"/>
            <a:gd name="adj2" fmla="val 16310512"/>
            <a:gd name="adj3" fmla="val 4635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B153-D4B8-486E-978E-EA7E50F4A9AA}">
      <dsp:nvSpPr>
        <dsp:cNvPr id="0" name=""/>
        <dsp:cNvSpPr/>
      </dsp:nvSpPr>
      <dsp:spPr>
        <a:xfrm>
          <a:off x="1235745" y="661243"/>
          <a:ext cx="4412996" cy="4412996"/>
        </a:xfrm>
        <a:prstGeom prst="blockArc">
          <a:avLst>
            <a:gd name="adj1" fmla="val 5289495"/>
            <a:gd name="adj2" fmla="val 10794865"/>
            <a:gd name="adj3" fmla="val 4635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CB3CC-2942-4836-B2AF-3B8B916BF825}">
      <dsp:nvSpPr>
        <dsp:cNvPr id="0" name=""/>
        <dsp:cNvSpPr/>
      </dsp:nvSpPr>
      <dsp:spPr>
        <a:xfrm>
          <a:off x="1305016" y="660129"/>
          <a:ext cx="4412996" cy="4412996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9CDDA-BDD9-4E99-AF0B-07DB3276691A}">
      <dsp:nvSpPr>
        <dsp:cNvPr id="0" name=""/>
        <dsp:cNvSpPr/>
      </dsp:nvSpPr>
      <dsp:spPr>
        <a:xfrm>
          <a:off x="1305016" y="660129"/>
          <a:ext cx="4412996" cy="4412996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7DD5C-BFBA-4304-8FD8-AF350F94233B}">
      <dsp:nvSpPr>
        <dsp:cNvPr id="0" name=""/>
        <dsp:cNvSpPr/>
      </dsp:nvSpPr>
      <dsp:spPr>
        <a:xfrm>
          <a:off x="2414512" y="2060846"/>
          <a:ext cx="2194004" cy="161156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C00000"/>
            </a:solidFill>
          </a:endParaRPr>
        </a:p>
      </dsp:txBody>
      <dsp:txXfrm>
        <a:off x="2735816" y="2296854"/>
        <a:ext cx="1551396" cy="1139547"/>
      </dsp:txXfrm>
    </dsp:sp>
    <dsp:sp modelId="{298FBAF3-3750-4426-ACF9-E34066EB18C5}">
      <dsp:nvSpPr>
        <dsp:cNvPr id="0" name=""/>
        <dsp:cNvSpPr/>
      </dsp:nvSpPr>
      <dsp:spPr>
        <a:xfrm>
          <a:off x="2801270" y="1023"/>
          <a:ext cx="1420487" cy="142048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1-11 классы</a:t>
          </a:r>
          <a:endParaRPr lang="ru-RU" sz="1600" b="1" kern="1200" dirty="0"/>
        </a:p>
      </dsp:txBody>
      <dsp:txXfrm>
        <a:off x="3009296" y="209049"/>
        <a:ext cx="1004435" cy="1004435"/>
      </dsp:txXfrm>
    </dsp:sp>
    <dsp:sp modelId="{461BA7B6-7347-4850-975F-4A3740C68C15}">
      <dsp:nvSpPr>
        <dsp:cNvPr id="0" name=""/>
        <dsp:cNvSpPr/>
      </dsp:nvSpPr>
      <dsp:spPr>
        <a:xfrm>
          <a:off x="4994885" y="2232678"/>
          <a:ext cx="1343980" cy="126789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Совет </a:t>
          </a:r>
          <a:r>
            <a:rPr lang="ru-RU" sz="1400" b="1" kern="1200" dirty="0" err="1" smtClean="0">
              <a:solidFill>
                <a:srgbClr val="002060"/>
              </a:solidFill>
            </a:rPr>
            <a:t>старше-классников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191706" y="2418358"/>
        <a:ext cx="950338" cy="896539"/>
      </dsp:txXfrm>
    </dsp:sp>
    <dsp:sp modelId="{52FBD50B-6CC5-482C-BDC1-9DEB23F83EFA}">
      <dsp:nvSpPr>
        <dsp:cNvPr id="0" name=""/>
        <dsp:cNvSpPr/>
      </dsp:nvSpPr>
      <dsp:spPr>
        <a:xfrm>
          <a:off x="2801270" y="4311744"/>
          <a:ext cx="1420487" cy="142048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Оформление школьного пространства</a:t>
          </a:r>
          <a:endParaRPr lang="ru-RU" sz="1200" b="1" kern="1200" dirty="0"/>
        </a:p>
      </dsp:txBody>
      <dsp:txXfrm>
        <a:off x="3009296" y="4519770"/>
        <a:ext cx="1004435" cy="1004435"/>
      </dsp:txXfrm>
    </dsp:sp>
    <dsp:sp modelId="{D12D7CB2-8F32-4316-97CC-F503D85EC0EE}">
      <dsp:nvSpPr>
        <dsp:cNvPr id="0" name=""/>
        <dsp:cNvSpPr/>
      </dsp:nvSpPr>
      <dsp:spPr>
        <a:xfrm>
          <a:off x="576641" y="2160717"/>
          <a:ext cx="1420487" cy="142048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Учащиеся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Родители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Педагоги</a:t>
          </a:r>
          <a:endParaRPr lang="ru-RU" sz="1400" kern="1200" dirty="0"/>
        </a:p>
      </dsp:txBody>
      <dsp:txXfrm>
        <a:off x="784667" y="2368743"/>
        <a:ext cx="1004435" cy="100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E5A5-36BB-4F2C-8AF0-A15F24EE3BC8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8E98-83A4-4D3E-8D55-EE3B5438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8E98-83A4-4D3E-8D55-EE3B5438DA5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jpeg"/><Relationship Id="rId9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image" Target="../media/image10.jpeg"/><Relationship Id="rId3" Type="http://schemas.openxmlformats.org/officeDocument/2006/relationships/image" Target="../media/image1.jpe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image" Target="../media/image9.png"/><Relationship Id="rId3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image" Target="../media/image8.jpeg"/><Relationship Id="rId32" Type="http://schemas.openxmlformats.org/officeDocument/2006/relationships/image" Target="../media/image16.png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openxmlformats.org/officeDocument/2006/relationships/image" Target="../media/image12.jpeg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6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эмблема шко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88640"/>
            <a:ext cx="1406529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byudjet_tvoih_vozmojnostey_logot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2304256" cy="152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767132" lon="20000630" rev="69186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QMAAAgL_7OA-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556792"/>
            <a:ext cx="1296144" cy="729081"/>
          </a:xfrm>
          <a:prstGeom prst="rect">
            <a:avLst/>
          </a:prstGeom>
        </p:spPr>
      </p:pic>
      <p:pic>
        <p:nvPicPr>
          <p:cNvPr id="12" name="Рисунок 11" descr="эмб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700808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www.clipartmax.com/png/middle/431-4319016_jigsaw-pastel-clip-art-at-clker-com-%E2%93%92-clip-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665313">
            <a:off x="2249631" y="2209936"/>
            <a:ext cx="864096" cy="64432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1.gif"/>
          <p:cNvPicPr>
            <a:picLocks noChangeAspect="1"/>
          </p:cNvPicPr>
          <p:nvPr/>
        </p:nvPicPr>
        <p:blipFill>
          <a:blip r:embed="rId7" cstate="print"/>
          <a:srcRect r="27256"/>
          <a:stretch>
            <a:fillRect/>
          </a:stretch>
        </p:blipFill>
        <p:spPr>
          <a:xfrm>
            <a:off x="395536" y="2348880"/>
            <a:ext cx="1152128" cy="1639758"/>
          </a:xfrm>
          <a:prstGeom prst="rect">
            <a:avLst/>
          </a:prstGeom>
        </p:spPr>
      </p:pic>
      <p:pic>
        <p:nvPicPr>
          <p:cNvPr id="19" name="Рисунок 18" descr="businessman-with-idea_1325-46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1844824"/>
            <a:ext cx="857250" cy="1171575"/>
          </a:xfrm>
          <a:prstGeom prst="rect">
            <a:avLst/>
          </a:prstGeom>
        </p:spPr>
      </p:pic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2267744" y="3933056"/>
            <a:ext cx="4968552" cy="432048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3933056"/>
            <a:ext cx="511774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школьного пространства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323528" y="4985792"/>
          <a:ext cx="85206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Стрелка вниз 25"/>
          <p:cNvSpPr/>
          <p:nvPr/>
        </p:nvSpPr>
        <p:spPr>
          <a:xfrm>
            <a:off x="3203848" y="4437112"/>
            <a:ext cx="2952328" cy="64807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должно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19872" y="764704"/>
            <a:ext cx="237626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0"/>
            <a:ext cx="59873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БОЛЬШАЯ ПЕРЕМЕНА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836712"/>
            <a:ext cx="2330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СКУЧНЫЕ СТЕНЫ,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НЕТ ЗОНЫ ОТДЫХА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80112" y="2492896"/>
            <a:ext cx="345638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Пространство школы - от цвета стен до мебели – влияет на работоспособность и успехи детей.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http://nn-attraction.ru/upload/medialibrary/88d/7fe67ffae007.jpg"/>
          <p:cNvPicPr>
            <a:picLocks noChangeAspect="1" noChangeArrowheads="1"/>
          </p:cNvPicPr>
          <p:nvPr/>
        </p:nvPicPr>
        <p:blipFill>
          <a:blip r:embed="rId3" cstate="print"/>
          <a:srcRect l="22572" t="52121" r="14922"/>
          <a:stretch>
            <a:fillRect/>
          </a:stretch>
        </p:blipFill>
        <p:spPr bwMode="auto">
          <a:xfrm>
            <a:off x="251520" y="1052736"/>
            <a:ext cx="451510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AutoShape 4" descr="https://www.officecomfort.ru/upload/iblock/113/9bc65e03_4017_11e5_814c_d050993b6c05_200d34ec_6673_11e9_8619_d050993b6c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www.officecomfort.ru/upload/iblock/113/9bc65e03_4017_11e5_814c_d050993b6c05_200d34ec_6673_11e9_8619_d050993b6c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bestpodarki.ru/wa-data/public/shop/products/62/12/21262/images/24646/24646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s://avatars.mds.yandex.net/get-pdb/234183/175fa865-bb84-4169-b605-cafde6ab479b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2656"/>
            <a:ext cx="3456384" cy="286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://mywishlist.ru/pic/i/wish/orig/007/434/01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277461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4" name="AutoShape 14" descr="https://miigraem.ru/upload/iblock/e69/e699eb4dde300ef2130f3d069f358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s://tryam.crossmarkt.ru/upload/iblock/e43/e43b0e2b4824c84d644b1fe736cf7b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8" name="Picture 18" descr="http://www.bambytoys.ru/pictures/raznoe/u32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437112"/>
            <a:ext cx="3456384" cy="203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2" descr="https://ds02.infourok.ru/uploads/ex/02d0/0008b55f-82cefb08/hello_html_1b3d51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5832648" cy="3886915"/>
          </a:xfrm>
          <a:prstGeom prst="rect">
            <a:avLst/>
          </a:prstGeom>
          <a:noFill/>
        </p:spPr>
      </p:pic>
      <p:pic>
        <p:nvPicPr>
          <p:cNvPr id="24580" name="Picture 4" descr="https://ds02.infourok.ru/uploads/ex/02d0/0008b55f-82cefb08/hello_html_312a9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5011872" cy="3339943"/>
          </a:xfrm>
          <a:prstGeom prst="rect">
            <a:avLst/>
          </a:prstGeom>
          <a:noFill/>
        </p:spPr>
      </p:pic>
      <p:sp>
        <p:nvSpPr>
          <p:cNvPr id="24582" name="AutoShape 6" descr="https://stantsiya.edusite.ru/sveden/files/a3d7d66a8c8b6f3ad1abc8e86e5fe8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0" y="692696"/>
          <a:ext cx="69482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339752" y="2132856"/>
          <a:ext cx="705678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339752" y="5229200"/>
          <a:ext cx="6948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3717032"/>
          <a:ext cx="65527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35896" y="0"/>
            <a:ext cx="31623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ПОЛУЧИМ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Рисунок 11" descr="эмб.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452320" y="0"/>
            <a:ext cx="151216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 descr="человек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211960" y="332656"/>
            <a:ext cx="864096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obrazovanie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740352" y="1556792"/>
            <a:ext cx="1259632" cy="101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mofag.mohsen.az_512x512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84368" y="4725144"/>
            <a:ext cx="864096" cy="864096"/>
          </a:xfrm>
          <a:prstGeom prst="rect">
            <a:avLst/>
          </a:prstGeom>
        </p:spPr>
      </p:pic>
      <p:pic>
        <p:nvPicPr>
          <p:cNvPr id="25" name="Рисунок 24" descr="aykan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67544" y="0"/>
            <a:ext cx="1224136" cy="76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32d7b10fa0ff8babd3e38cfe82c6aded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39552" y="5301208"/>
            <a:ext cx="1651596" cy="1431632"/>
          </a:xfrm>
          <a:prstGeom prst="rect">
            <a:avLst/>
          </a:prstGeom>
        </p:spPr>
      </p:pic>
      <p:pic>
        <p:nvPicPr>
          <p:cNvPr id="28" name="Рисунок 27" descr="komfortnaya-sreda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627784" y="0"/>
            <a:ext cx="949281" cy="703734"/>
          </a:xfrm>
          <a:prstGeom prst="rect">
            <a:avLst/>
          </a:prstGeom>
        </p:spPr>
      </p:pic>
      <p:pic>
        <p:nvPicPr>
          <p:cNvPr id="29" name="Рисунок 28" descr="_43633-764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88224" y="1052736"/>
            <a:ext cx="893510" cy="75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hello_html_m4672c918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588224" y="4077072"/>
            <a:ext cx="1281546" cy="8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lu4shie-shkolu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0" y="2636912"/>
            <a:ext cx="1672664" cy="89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эмб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87220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-324544" y="0"/>
          <a:ext cx="69847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Равно 5"/>
          <p:cNvSpPr/>
          <p:nvPr/>
        </p:nvSpPr>
        <p:spPr>
          <a:xfrm>
            <a:off x="6300192" y="4365104"/>
            <a:ext cx="1944216" cy="1008112"/>
          </a:xfrm>
          <a:prstGeom prst="mathEqua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23520" y="5661248"/>
            <a:ext cx="432048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733256"/>
            <a:ext cx="4073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ОФОРМЛЕНИЕ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ШКОЛЬНОГО ПРОСТРАНСТВА</a:t>
            </a:r>
            <a:endParaRPr lang="ru-RU" sz="24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6804248" y="2132856"/>
            <a:ext cx="1944216" cy="504056"/>
          </a:xfrm>
          <a:prstGeom prst="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ПРИДУМАЛИ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4788024" y="188640"/>
            <a:ext cx="2304256" cy="792088"/>
          </a:xfrm>
          <a:prstGeom prst="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РАДУЮТСЯ ВОПЛОЩЕННОЙ ИНИЦИАТИВЕ</a:t>
            </a:r>
            <a:endParaRPr lang="ru-RU" b="1" dirty="0"/>
          </a:p>
        </p:txBody>
      </p:sp>
      <p:sp>
        <p:nvSpPr>
          <p:cNvPr id="13" name="Выноска 1 12"/>
          <p:cNvSpPr/>
          <p:nvPr/>
        </p:nvSpPr>
        <p:spPr>
          <a:xfrm>
            <a:off x="4355976" y="3861048"/>
            <a:ext cx="1728192" cy="432048"/>
          </a:xfrm>
          <a:prstGeom prst="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РЕШИЛИ</a:t>
            </a:r>
            <a:endParaRPr lang="ru-RU" b="1" dirty="0"/>
          </a:p>
        </p:txBody>
      </p:sp>
      <p:sp>
        <p:nvSpPr>
          <p:cNvPr id="14" name="Выноска 1 13"/>
          <p:cNvSpPr/>
          <p:nvPr/>
        </p:nvSpPr>
        <p:spPr>
          <a:xfrm>
            <a:off x="1115616" y="1484784"/>
            <a:ext cx="1800200" cy="504056"/>
          </a:xfrm>
          <a:prstGeom prst="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ВОПЛОТИЛИ</a:t>
            </a:r>
            <a:endParaRPr lang="ru-RU" b="1" dirty="0"/>
          </a:p>
        </p:txBody>
      </p:sp>
      <p:pic>
        <p:nvPicPr>
          <p:cNvPr id="15" name="Рисунок 14" descr="дло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717032"/>
            <a:ext cx="205222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_52683-4215.jpg"/>
          <p:cNvPicPr>
            <a:picLocks noChangeAspect="1"/>
          </p:cNvPicPr>
          <p:nvPr/>
        </p:nvPicPr>
        <p:blipFill>
          <a:blip r:embed="rId10" cstate="print"/>
          <a:srcRect l="1694" t="4109" r="4109" b="16186"/>
          <a:stretch>
            <a:fillRect/>
          </a:stretch>
        </p:blipFill>
        <p:spPr>
          <a:xfrm>
            <a:off x="251520" y="116631"/>
            <a:ext cx="1702008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vc-blog-change2-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4288" y="2564904"/>
            <a:ext cx="1224136" cy="156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эмблема школы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9792" y="2132856"/>
            <a:ext cx="936104" cy="141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comunicato_talent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4365104"/>
            <a:ext cx="23512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Slajd1-1.png"/>
          <p:cNvPicPr>
            <a:picLocks noChangeAspect="1"/>
          </p:cNvPicPr>
          <p:nvPr/>
        </p:nvPicPr>
        <p:blipFill>
          <a:blip r:embed="rId14" cstate="print"/>
          <a:srcRect l="29525" t="38810" r="27950" b="15032"/>
          <a:stretch>
            <a:fillRect/>
          </a:stretch>
        </p:blipFill>
        <p:spPr>
          <a:xfrm>
            <a:off x="4788024" y="980728"/>
            <a:ext cx="2088232" cy="127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 descr="6db7a5404a5f57632c3ddef45f3c4e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448272" cy="32643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4" cstate="print"/>
          <a:srcRect l="13755" t="6878" r="12883"/>
          <a:stretch>
            <a:fillRect/>
          </a:stretch>
        </p:blipFill>
        <p:spPr>
          <a:xfrm>
            <a:off x="3131840" y="692696"/>
            <a:ext cx="2304256" cy="2924944"/>
          </a:xfrm>
          <a:prstGeom prst="rect">
            <a:avLst/>
          </a:prstGeom>
        </p:spPr>
      </p:pic>
      <p:pic>
        <p:nvPicPr>
          <p:cNvPr id="11" name="Рисунок 10" descr="90fdf20268f020bf6bc7d28d6259e355--book-staircase-staircase-id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052736"/>
            <a:ext cx="2999754" cy="5013176"/>
          </a:xfrm>
          <a:prstGeom prst="rect">
            <a:avLst/>
          </a:prstGeom>
        </p:spPr>
      </p:pic>
      <p:pic>
        <p:nvPicPr>
          <p:cNvPr id="12" name="Рисунок 11" descr="660ad66c4626ade208f26edc3745.jpg"/>
          <p:cNvPicPr>
            <a:picLocks noChangeAspect="1"/>
          </p:cNvPicPr>
          <p:nvPr/>
        </p:nvPicPr>
        <p:blipFill>
          <a:blip r:embed="rId6" cstate="print"/>
          <a:srcRect l="18731" t="15560" r="24570"/>
          <a:stretch>
            <a:fillRect/>
          </a:stretch>
        </p:blipFill>
        <p:spPr>
          <a:xfrm>
            <a:off x="107504" y="4293096"/>
            <a:ext cx="2160240" cy="2344489"/>
          </a:xfrm>
          <a:prstGeom prst="rect">
            <a:avLst/>
          </a:prstGeom>
        </p:spPr>
      </p:pic>
      <p:pic>
        <p:nvPicPr>
          <p:cNvPr id="13" name="Рисунок 12" descr="bk1.jpg"/>
          <p:cNvPicPr>
            <a:picLocks noChangeAspect="1"/>
          </p:cNvPicPr>
          <p:nvPr/>
        </p:nvPicPr>
        <p:blipFill>
          <a:blip r:embed="rId7" cstate="print"/>
          <a:srcRect l="10075" r="9329"/>
          <a:stretch>
            <a:fillRect/>
          </a:stretch>
        </p:blipFill>
        <p:spPr>
          <a:xfrm>
            <a:off x="2771800" y="3933056"/>
            <a:ext cx="2880320" cy="26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oformlenie-sten-v-risunkami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23066"/>
            <a:ext cx="3779912" cy="2834934"/>
          </a:xfrm>
          <a:prstGeom prst="rect">
            <a:avLst/>
          </a:prstGeom>
        </p:spPr>
      </p:pic>
      <p:pic>
        <p:nvPicPr>
          <p:cNvPr id="7" name="Рисунок 6" descr="250f4fe10ba46b3878b529e57ed60a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052736"/>
            <a:ext cx="3744416" cy="4992554"/>
          </a:xfrm>
          <a:prstGeom prst="rect">
            <a:avLst/>
          </a:prstGeom>
        </p:spPr>
      </p:pic>
      <p:pic>
        <p:nvPicPr>
          <p:cNvPr id="8" name="Рисунок 7" descr="s1200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88640"/>
            <a:ext cx="378904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s120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3419872" cy="239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48680"/>
            <a:ext cx="4464496" cy="367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Гимназия-16__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7032"/>
            <a:ext cx="42773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Скриншот 03-06-2020 175311.png"/>
          <p:cNvPicPr>
            <a:picLocks noChangeAspect="1"/>
          </p:cNvPicPr>
          <p:nvPr/>
        </p:nvPicPr>
        <p:blipFill>
          <a:blip r:embed="rId3" cstate="print"/>
          <a:srcRect l="6688" t="18513" r="60237" b="29849"/>
          <a:stretch>
            <a:fillRect/>
          </a:stretch>
        </p:blipFill>
        <p:spPr>
          <a:xfrm>
            <a:off x="179512" y="692696"/>
            <a:ext cx="3024336" cy="2952328"/>
          </a:xfrm>
          <a:prstGeom prst="rect">
            <a:avLst/>
          </a:prstGeom>
        </p:spPr>
      </p:pic>
      <p:pic>
        <p:nvPicPr>
          <p:cNvPr id="6" name="Рисунок 5" descr="Скриншот 03-06-2020 175311.png"/>
          <p:cNvPicPr>
            <a:picLocks noChangeAspect="1"/>
          </p:cNvPicPr>
          <p:nvPr/>
        </p:nvPicPr>
        <p:blipFill>
          <a:blip r:embed="rId3" cstate="print"/>
          <a:srcRect l="38975" t="33627" r="35825" b="44962"/>
          <a:stretch>
            <a:fillRect/>
          </a:stretch>
        </p:blipFill>
        <p:spPr>
          <a:xfrm>
            <a:off x="4535488" y="188640"/>
            <a:ext cx="4608512" cy="2448272"/>
          </a:xfrm>
          <a:prstGeom prst="rect">
            <a:avLst/>
          </a:prstGeom>
        </p:spPr>
      </p:pic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24056"/>
            <a:ext cx="4536504" cy="2551784"/>
          </a:xfrm>
          <a:prstGeom prst="rect">
            <a:avLst/>
          </a:prstGeom>
          <a:noFill/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5" cstate="print"/>
          <a:srcRect l="32762"/>
          <a:stretch>
            <a:fillRect/>
          </a:stretch>
        </p:blipFill>
        <p:spPr bwMode="auto">
          <a:xfrm>
            <a:off x="6012160" y="2924943"/>
            <a:ext cx="3131840" cy="262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/>
          <a:srcRect l="60099"/>
          <a:stretch>
            <a:fillRect/>
          </a:stretch>
        </p:blipFill>
        <p:spPr bwMode="auto">
          <a:xfrm>
            <a:off x="323528" y="980728"/>
            <a:ext cx="2016460" cy="284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4" cstate="print"/>
          <a:srcRect l="51451" t="26678" r="21752" b="18060"/>
          <a:stretch>
            <a:fillRect/>
          </a:stretch>
        </p:blipFill>
        <p:spPr bwMode="auto">
          <a:xfrm>
            <a:off x="6372200" y="188640"/>
            <a:ext cx="2592288" cy="300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get-pdb/1756889/d71cabee-f35f-44af-9eda-f6c94c2b5d4a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i.pinimg.com/originals/30/38/06/303806d98deffe4d39c142572ec768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303806d98deffe4d39c142572ec768b6.jpg"/>
          <p:cNvPicPr>
            <a:picLocks noChangeAspect="1"/>
          </p:cNvPicPr>
          <p:nvPr/>
        </p:nvPicPr>
        <p:blipFill>
          <a:blip r:embed="rId6" cstate="print"/>
          <a:srcRect l="27852" t="30313" r="23422" b="16250"/>
          <a:stretch>
            <a:fillRect/>
          </a:stretch>
        </p:blipFill>
        <p:spPr>
          <a:xfrm>
            <a:off x="251520" y="4077072"/>
            <a:ext cx="412719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AutoShape 8" descr="https://images.homify.com/images/a_0,c_limit,f_auto,h_1024,q_auto,w_1024/v1485431851/p/photo/image/1797021/%D0%A8%D0%BA%D0%BE%D0%BB%D0%B0_2053_%D0%9B%D0%B5%D1%81%D1%82%D0%BD%D0%B8%D1%87%D0%BD%D1%8B%D0%B9_%D0%BF%D1%80%D0%BE%D0%BB%D1%91%D1%82_8/eklektichnyy-shkoly-i-uchebnye-zavedeniya-photos-by-33do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eklektichnyy-shkoly-i-uchebnye-zavedeniya-photos-by-33do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124744"/>
            <a:ext cx="3096344" cy="206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mple-colo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1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МЫ ЭТО ВИДИМ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968440" cy="2232248"/>
          </a:xfrm>
          <a:prstGeom prst="rect">
            <a:avLst/>
          </a:prstGeom>
          <a:noFill/>
        </p:spPr>
      </p:pic>
      <p:pic>
        <p:nvPicPr>
          <p:cNvPr id="2054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80498" cy="2520280"/>
          </a:xfrm>
          <a:prstGeom prst="rect">
            <a:avLst/>
          </a:prstGeom>
          <a:noFill/>
        </p:spPr>
      </p:pic>
      <p:pic>
        <p:nvPicPr>
          <p:cNvPr id="2056" name="Picture 8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384487" cy="2466274"/>
          </a:xfrm>
          <a:prstGeom prst="rect">
            <a:avLst/>
          </a:prstGeom>
          <a:noFill/>
        </p:spPr>
      </p:pic>
      <p:pic>
        <p:nvPicPr>
          <p:cNvPr id="2058" name="Picture 10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89" y="332656"/>
            <a:ext cx="460851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184</Words>
  <Application>Microsoft Office PowerPoint</Application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 Владимировна Соколова</cp:lastModifiedBy>
  <cp:revision>92</cp:revision>
  <dcterms:modified xsi:type="dcterms:W3CDTF">2020-06-10T13:53:37Z</dcterms:modified>
</cp:coreProperties>
</file>