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1" r:id="rId2"/>
    <p:sldId id="265" r:id="rId3"/>
    <p:sldId id="271" r:id="rId4"/>
    <p:sldId id="267" r:id="rId5"/>
    <p:sldId id="268" r:id="rId6"/>
    <p:sldId id="269" r:id="rId7"/>
    <p:sldId id="270" r:id="rId8"/>
  </p:sldIdLst>
  <p:sldSz cx="9144000" cy="6858000" type="screen4x3"/>
  <p:notesSz cx="6858000" cy="9144000"/>
  <p:embeddedFontLst>
    <p:embeddedFont>
      <p:font typeface="Matilda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7" d="100"/>
          <a:sy n="77" d="100"/>
        </p:scale>
        <p:origin x="-9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2CBC-0DA1-4659-8333-BA7DE958C06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B1C4-5842-49D4-BD7C-F5E961B61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9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B1C4-5842-49D4-BD7C-F5E961B61D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7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591400"/>
            <a:chOff x="1115616" y="2955212"/>
            <a:chExt cx="7165477" cy="448190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2419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Студия 3</a:t>
              </a:r>
              <a:r>
                <a:rPr lang="en-US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-D </a:t>
              </a: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моделирования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69"/>
              <a:ext cx="7165477" cy="1037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Аатор</a:t>
              </a:r>
              <a:r>
                <a: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 инициативы: Безбородова Анастасия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МБОУ СШ № 49</a:t>
              </a:r>
              <a:endParaRPr lang="ru-RU" sz="2400" dirty="0">
                <a:solidFill>
                  <a:srgbClr val="C00000"/>
                </a:solidFill>
                <a:latin typeface="Matilda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atilda" pitchFamily="2" charset="0"/>
              </a:rPr>
            </a:br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>Описание инициативы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230F11F-EB62-4984-B2A8-0432EBB92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236423"/>
              </p:ext>
            </p:extLst>
          </p:nvPr>
        </p:nvGraphicFramePr>
        <p:xfrm>
          <a:off x="1043608" y="1628800"/>
          <a:ext cx="7354887" cy="2453640"/>
        </p:xfrm>
        <a:graphic>
          <a:graphicData uri="http://schemas.openxmlformats.org/drawingml/2006/table">
            <a:tbl>
              <a:tblPr/>
              <a:tblGrid>
                <a:gridCol w="7354887">
                  <a:extLst>
                    <a:ext uri="{9D8B030D-6E8A-4147-A177-3AD203B41FA5}">
                      <a16:colId xmlns:a16="http://schemas.microsoft.com/office/drawing/2014/main" xmlns="" val="2641370448"/>
                    </a:ext>
                  </a:extLst>
                </a:gridCol>
              </a:tblGrid>
              <a:tr h="2406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данной инициативы предполагается создание современной студии 3</a:t>
                      </a: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моделирования, оборудованной компьютерами, специальным принтером для трехмерной печати и 3D ручками. В этой студии будет возможно проведение уроков по различным предметам, организация  мастер-классов, занятий кружков  3 </a:t>
                      </a: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моделирования и программирования для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учщихся</a:t>
                      </a: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1-11 классов. </a:t>
                      </a:r>
                    </a:p>
                  </a:txBody>
                  <a:tcPr marL="106593" marR="1065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6525513"/>
                  </a:ext>
                </a:extLst>
              </a:tr>
            </a:tbl>
          </a:graphicData>
        </a:graphic>
      </p:graphicFrame>
      <p:pic>
        <p:nvPicPr>
          <p:cNvPr id="1028" name="Picture 4" descr="https://avatars.mds.yandex.net/get-altay/2006773/2a0000016ca90a8dcc1fa79bc461b92ebe96/XXXL">
            <a:extLst>
              <a:ext uri="{FF2B5EF4-FFF2-40B4-BE49-F238E27FC236}">
                <a16:creationId xmlns:a16="http://schemas.microsoft.com/office/drawing/2014/main" xmlns="" id="{9EEA1C87-DABC-48C0-BAAF-91131F3A9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t="23701" r="15845" b="18442"/>
          <a:stretch/>
        </p:blipFill>
        <p:spPr bwMode="auto">
          <a:xfrm>
            <a:off x="683568" y="4207098"/>
            <a:ext cx="43204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8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atilda" pitchFamily="2" charset="0"/>
              </a:rPr>
            </a:br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>Актуальность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4EDD7-12A2-432C-8C04-D332A664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9"/>
            <a:ext cx="4032448" cy="18722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Мы живем в трехмерном пространстве, поэтому давно назрела необходимость создания объемных моделей при проектировании. Современные  технологии позволяют создавать такие модели.  В практику активно внедряется 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визуализация. В связи с этим 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моделирование становится особенно востребованным в школе.</a:t>
            </a:r>
          </a:p>
        </p:txBody>
      </p:sp>
      <p:pic>
        <p:nvPicPr>
          <p:cNvPr id="6146" name="Picture 2" descr="https://yt3.ggpht.com/a/AGF-l7_VTzZBJAiJEG8yGRdytXnF6BPZ5N9IAo3dWQ=s900-c-k-c0xffffffff-no-rj-mo">
            <a:extLst>
              <a:ext uri="{FF2B5EF4-FFF2-40B4-BE49-F238E27FC236}">
                <a16:creationId xmlns:a16="http://schemas.microsoft.com/office/drawing/2014/main" xmlns="" id="{210BA317-6FE8-4B6D-9336-7BF44538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2654425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6FBF430-0C05-45B0-92B3-D11B67B5359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124508"/>
              </p:ext>
            </p:extLst>
          </p:nvPr>
        </p:nvGraphicFramePr>
        <p:xfrm>
          <a:off x="4816525" y="3194154"/>
          <a:ext cx="3744416" cy="2970782"/>
        </p:xfrm>
        <a:graphic>
          <a:graphicData uri="http://schemas.openxmlformats.org/drawingml/2006/table">
            <a:tbl>
              <a:tblPr firstRow="1" firstCol="1" bandRow="1"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60074798"/>
                    </a:ext>
                  </a:extLst>
                </a:gridCol>
              </a:tblGrid>
              <a:tr h="2970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 студии будет не только использоваться в непосредственном образовательном процессе, но и расширит досуговую деятельность учащихся. </a:t>
                      </a:r>
                    </a:p>
                  </a:txBody>
                  <a:tcPr marL="40473" marR="40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342767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atilda" pitchFamily="2" charset="0"/>
              </a:rPr>
            </a:br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>Описание проблемы</a:t>
            </a:r>
          </a:p>
        </p:txBody>
      </p:sp>
      <p:pic>
        <p:nvPicPr>
          <p:cNvPr id="12" name="Picture 2" descr="https://dop.pskovedu.ru/file/download/dop/20A736D20E15461FB4B47D2F6EE8CA0F">
            <a:extLst>
              <a:ext uri="{FF2B5EF4-FFF2-40B4-BE49-F238E27FC236}">
                <a16:creationId xmlns:a16="http://schemas.microsoft.com/office/drawing/2014/main" xmlns="" id="{0E5DEB7F-7076-4A2F-B78D-CC8BE73E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0" y="3116000"/>
            <a:ext cx="4479082" cy="3628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66EE529-1BA1-4E28-BEAF-D3F142D9D25A}"/>
              </a:ext>
            </a:extLst>
          </p:cNvPr>
          <p:cNvSpPr/>
          <p:nvPr/>
        </p:nvSpPr>
        <p:spPr>
          <a:xfrm>
            <a:off x="1331640" y="148478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моделирование кардинально меняет представление людей о различных предметах и делает более доступным и понятным процесс освоение таких предметов и направлений как программирование, дизайн, физика, математика, химия, биология.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7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nanalyze.com/uploads/2013/09/3D-Systems-Acquisitions-Teaser.jpeg">
            <a:extLst>
              <a:ext uri="{FF2B5EF4-FFF2-40B4-BE49-F238E27FC236}">
                <a16:creationId xmlns:a16="http://schemas.microsoft.com/office/drawing/2014/main" xmlns="" id="{05648DF8-7467-4EFA-BBCE-63C1AE487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1846" r="21629" b="8009"/>
          <a:stretch/>
        </p:blipFill>
        <p:spPr bwMode="auto">
          <a:xfrm>
            <a:off x="4206971" y="1772816"/>
            <a:ext cx="46855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atilda" pitchFamily="2" charset="0"/>
              </a:rPr>
            </a:br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>Цель инициативы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4EDD7-12A2-432C-8C04-D332A664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88841"/>
            <a:ext cx="4176464" cy="4320479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Создание на базе МБОУ СШ № 49 студии 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моделирования. 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Приобщение учеников нашей школы, а также школ 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Соломбальского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округа и города к техническому творчеству, развитие конструкторских способностей и пространственного мышления. </a:t>
            </a:r>
          </a:p>
        </p:txBody>
      </p:sp>
    </p:spTree>
    <p:extLst>
      <p:ext uri="{BB962C8B-B14F-4D97-AF65-F5344CB8AC3E}">
        <p14:creationId xmlns:p14="http://schemas.microsoft.com/office/powerpoint/2010/main" val="64382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>Ожидаемые результаты</a:t>
            </a:r>
          </a:p>
        </p:txBody>
      </p:sp>
      <p:pic>
        <p:nvPicPr>
          <p:cNvPr id="2054" name="Picture 6" descr="https://miro.medium.com/max/980/0*lg5zrk_boH6u51dC.jpg">
            <a:extLst>
              <a:ext uri="{FF2B5EF4-FFF2-40B4-BE49-F238E27FC236}">
                <a16:creationId xmlns:a16="http://schemas.microsoft.com/office/drawing/2014/main" xmlns="" id="{24C5A1BF-633D-4FA1-B8F1-552F7F50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24" y="2924944"/>
            <a:ext cx="7910576" cy="35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4EDD7-12A2-432C-8C04-D332A664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40768"/>
            <a:ext cx="7355160" cy="453650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Использование 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принтера и ручек в образовательном процессе и внеурочной деятельности позволит сделать их более насыщенными и информативными.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школе будут созданы кружки 3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моделирования и программирования, проводится мастер-классы по данным направлениям для учащихся школы и округа, что значительно повысит эффективность образовательного процесса .</a:t>
            </a:r>
          </a:p>
        </p:txBody>
      </p:sp>
    </p:spTree>
    <p:extLst>
      <p:ext uri="{BB962C8B-B14F-4D97-AF65-F5344CB8AC3E}">
        <p14:creationId xmlns:p14="http://schemas.microsoft.com/office/powerpoint/2010/main" val="105635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isruptordaily.com/wp-content/uploads/2017/08/Best-3D-Printers-Under-1000.jpg">
            <a:extLst>
              <a:ext uri="{FF2B5EF4-FFF2-40B4-BE49-F238E27FC236}">
                <a16:creationId xmlns:a16="http://schemas.microsoft.com/office/drawing/2014/main" xmlns="" id="{EA51F163-EF58-42E0-98BF-A8C7790D2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22485" r="44087" b="7925"/>
          <a:stretch/>
        </p:blipFill>
        <p:spPr bwMode="auto">
          <a:xfrm>
            <a:off x="457200" y="2611046"/>
            <a:ext cx="3600400" cy="42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atilda" pitchFamily="2" charset="0"/>
              </a:rPr>
              <a:t>Ожидаемые результаты</a:t>
            </a:r>
          </a:p>
        </p:txBody>
      </p:sp>
      <p:pic>
        <p:nvPicPr>
          <p:cNvPr id="5124" name="Picture 4" descr="https://live.staticflickr.com/6229/6353807059_7ebb4a5f37_b.jpg">
            <a:extLst>
              <a:ext uri="{FF2B5EF4-FFF2-40B4-BE49-F238E27FC236}">
                <a16:creationId xmlns:a16="http://schemas.microsoft.com/office/drawing/2014/main" xmlns="" id="{48F7A088-AF89-4AF7-981E-A0785738D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473" y1="20052" x2="36035" y2="13021"/>
                        <a14:foregroundMark x1="36035" y1="13021" x2="36980" y2="15799"/>
                        <a14:foregroundMark x1="41352" y1="36361" x2="41465" y2="38332"/>
                        <a14:foregroundMark x1="56703" y1="62731" x2="58599" y2="57778"/>
                        <a14:foregroundMark x1="55837" y1="64993" x2="56679" y2="62794"/>
                        <a14:foregroundMark x1="64630" y1="24268" x2="64844" y2="22526"/>
                        <a14:foregroundMark x1="61426" y1="50391" x2="64468" y2="25592"/>
                        <a14:backgroundMark x1="38574" y1="15104" x2="45996" y2="44271"/>
                        <a14:backgroundMark x1="45996" y1="44271" x2="49316" y2="68229"/>
                        <a14:backgroundMark x1="49316" y1="68229" x2="54492" y2="65365"/>
                        <a14:backgroundMark x1="54492" y1="65365" x2="57520" y2="59505"/>
                        <a14:backgroundMark x1="57520" y1="59505" x2="64648" y2="14453"/>
                        <a14:backgroundMark x1="38574" y1="36849" x2="44336" y2="64714"/>
                        <a14:backgroundMark x1="44336" y1="64714" x2="47559" y2="70964"/>
                        <a14:backgroundMark x1="47559" y1="70964" x2="51855" y2="75651"/>
                        <a14:backgroundMark x1="51855" y1="75651" x2="60645" y2="57682"/>
                        <a14:backgroundMark x1="60645" y1="57682" x2="64844" y2="27083"/>
                        <a14:backgroundMark x1="64844" y1="27083" x2="64355" y2="23177"/>
                        <a14:backgroundMark x1="52832" y1="70964" x2="57227" y2="64714"/>
                        <a14:backgroundMark x1="57227" y1="64714" x2="58691" y2="57422"/>
                        <a14:backgroundMark x1="58691" y1="57422" x2="61719" y2="51042"/>
                        <a14:backgroundMark x1="61719" y1="51042" x2="63867" y2="26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12966" r="25188" b="14585"/>
          <a:stretch/>
        </p:blipFill>
        <p:spPr bwMode="auto">
          <a:xfrm>
            <a:off x="5390664" y="3478704"/>
            <a:ext cx="2637720" cy="28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4EDD7-12A2-432C-8C04-D332A664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40768"/>
            <a:ext cx="7776864" cy="453650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Данная инициатива предполагает проведение занятий в студии 3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моделирования для учащихся не только МБОУ СШ № 49 но и других школ. По согласованию с администрацией МБОУ СШ № 49 педагоги школы готовы проводить мастер-классы и внеурочные занятия для детей и подростков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Соломбальского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округа 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2745292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296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Matilda</vt:lpstr>
      <vt:lpstr>Times New Roman</vt:lpstr>
      <vt:lpstr>Calibri</vt:lpstr>
      <vt:lpstr>1_Тема Office</vt:lpstr>
      <vt:lpstr>Презентация PowerPoint</vt:lpstr>
      <vt:lpstr> Описание инициативы</vt:lpstr>
      <vt:lpstr> Актуальность темы</vt:lpstr>
      <vt:lpstr> Описание проблемы</vt:lpstr>
      <vt:lpstr> Цель инициативы</vt:lpstr>
      <vt:lpstr>Ожидаемые результаты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Мария Владимировна Соколова</cp:lastModifiedBy>
  <cp:revision>84</cp:revision>
  <dcterms:created xsi:type="dcterms:W3CDTF">2014-07-06T18:18:01Z</dcterms:created>
  <dcterms:modified xsi:type="dcterms:W3CDTF">2020-06-10T05:10:38Z</dcterms:modified>
</cp:coreProperties>
</file>