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64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1E7C"/>
    <a:srgbClr val="DA26A7"/>
    <a:srgbClr val="13E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9C53AA-C3E1-4D83-87AB-348E31B8870B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0202EB-4331-475D-B4DA-216562F6CBCA}">
      <dgm:prSet phldrT="[Текст]" custT="1"/>
      <dgm:spPr/>
      <dgm:t>
        <a:bodyPr/>
        <a:lstStyle/>
        <a:p>
          <a:r>
            <a:rPr lang="ru-RU" sz="1400" b="1" dirty="0" smtClean="0">
              <a:ea typeface="Times New Roman" panose="02020603050405020304" pitchFamily="18" charset="0"/>
            </a:rPr>
            <a:t>Воспитанники</a:t>
          </a:r>
          <a:endParaRPr lang="ru-RU" sz="1400" b="1" dirty="0"/>
        </a:p>
      </dgm:t>
    </dgm:pt>
    <dgm:pt modelId="{68CFC8E9-84EA-48B6-A373-9742CEC48A42}" type="parTrans" cxnId="{0CF6F6EA-1534-4B5A-9BEF-3B48F8AE72A5}">
      <dgm:prSet/>
      <dgm:spPr/>
      <dgm:t>
        <a:bodyPr/>
        <a:lstStyle/>
        <a:p>
          <a:endParaRPr lang="ru-RU" sz="1400" b="1"/>
        </a:p>
      </dgm:t>
    </dgm:pt>
    <dgm:pt modelId="{9486F9C4-4FA0-4DF0-8B28-4DE6B4F04DDA}" type="sibTrans" cxnId="{0CF6F6EA-1534-4B5A-9BEF-3B48F8AE72A5}">
      <dgm:prSet/>
      <dgm:spPr/>
      <dgm:t>
        <a:bodyPr/>
        <a:lstStyle/>
        <a:p>
          <a:endParaRPr lang="ru-RU" sz="1400" b="1"/>
        </a:p>
      </dgm:t>
    </dgm:pt>
    <dgm:pt modelId="{3020A7CB-F459-4896-82CB-59E2F962AFEA}">
      <dgm:prSet phldrT="[Текст]" custT="1"/>
      <dgm:spPr/>
      <dgm:t>
        <a:bodyPr/>
        <a:lstStyle/>
        <a:p>
          <a:r>
            <a:rPr lang="ru-RU" sz="1400" b="1" dirty="0" smtClean="0">
              <a:ea typeface="Times New Roman" panose="02020603050405020304" pitchFamily="18" charset="0"/>
            </a:rPr>
            <a:t>Педагогические работники</a:t>
          </a:r>
          <a:endParaRPr lang="ru-RU" sz="1400" b="1" dirty="0"/>
        </a:p>
      </dgm:t>
    </dgm:pt>
    <dgm:pt modelId="{70BEE426-FB2F-4E0E-BFCC-C1B443BB24AA}" type="parTrans" cxnId="{CD718CD6-CBB2-41BB-A670-B550A094064B}">
      <dgm:prSet/>
      <dgm:spPr/>
      <dgm:t>
        <a:bodyPr/>
        <a:lstStyle/>
        <a:p>
          <a:endParaRPr lang="ru-RU" sz="1400" b="1"/>
        </a:p>
      </dgm:t>
    </dgm:pt>
    <dgm:pt modelId="{90583E12-E4B6-4659-BF77-6BAF8E6658BC}" type="sibTrans" cxnId="{CD718CD6-CBB2-41BB-A670-B550A094064B}">
      <dgm:prSet/>
      <dgm:spPr/>
      <dgm:t>
        <a:bodyPr/>
        <a:lstStyle/>
        <a:p>
          <a:endParaRPr lang="ru-RU" sz="1400" b="1"/>
        </a:p>
      </dgm:t>
    </dgm:pt>
    <dgm:pt modelId="{6D6064A4-13EF-4E47-8EE0-6E7AECDA7CB4}">
      <dgm:prSet phldrT="[Текст]" custT="1"/>
      <dgm:spPr/>
      <dgm:t>
        <a:bodyPr/>
        <a:lstStyle/>
        <a:p>
          <a:r>
            <a:rPr lang="ru-RU" sz="1400" b="1" dirty="0" smtClean="0">
              <a:ea typeface="Times New Roman" panose="02020603050405020304" pitchFamily="18" charset="0"/>
            </a:rPr>
            <a:t>Родители (законные представители) воспитанников</a:t>
          </a:r>
          <a:endParaRPr lang="ru-RU" sz="1400" b="1" dirty="0"/>
        </a:p>
      </dgm:t>
    </dgm:pt>
    <dgm:pt modelId="{6E99CC1C-4A40-4124-8ABD-D1993A3176DD}" type="parTrans" cxnId="{55B36995-A4B5-4684-848A-7ED1343AE268}">
      <dgm:prSet/>
      <dgm:spPr/>
      <dgm:t>
        <a:bodyPr/>
        <a:lstStyle/>
        <a:p>
          <a:endParaRPr lang="ru-RU" sz="1400" b="1"/>
        </a:p>
      </dgm:t>
    </dgm:pt>
    <dgm:pt modelId="{A9657241-42C9-4F4E-9DD1-621BA5B6EAC5}" type="sibTrans" cxnId="{55B36995-A4B5-4684-848A-7ED1343AE268}">
      <dgm:prSet/>
      <dgm:spPr/>
      <dgm:t>
        <a:bodyPr/>
        <a:lstStyle/>
        <a:p>
          <a:endParaRPr lang="ru-RU" sz="1400" b="1"/>
        </a:p>
      </dgm:t>
    </dgm:pt>
    <dgm:pt modelId="{FBCFA196-51F3-4204-B572-25AE0003994E}" type="pres">
      <dgm:prSet presAssocID="{929C53AA-C3E1-4D83-87AB-348E31B8870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51B1E3-2C34-48CE-918C-F2C26FE9A5B0}" type="pres">
      <dgm:prSet presAssocID="{250202EB-4331-475D-B4DA-216562F6CBCA}" presName="circle1" presStyleLbl="node1" presStyleIdx="0" presStyleCnt="3"/>
      <dgm:spPr/>
    </dgm:pt>
    <dgm:pt modelId="{C0DFB967-7895-47B1-8521-AF28A6DE81EE}" type="pres">
      <dgm:prSet presAssocID="{250202EB-4331-475D-B4DA-216562F6CBCA}" presName="space" presStyleCnt="0"/>
      <dgm:spPr/>
    </dgm:pt>
    <dgm:pt modelId="{C6CD44AE-A833-470B-A7F0-4DFBAD58B6A8}" type="pres">
      <dgm:prSet presAssocID="{250202EB-4331-475D-B4DA-216562F6CBCA}" presName="rect1" presStyleLbl="alignAcc1" presStyleIdx="0" presStyleCnt="3" custLinFactNeighborX="5950"/>
      <dgm:spPr/>
      <dgm:t>
        <a:bodyPr/>
        <a:lstStyle/>
        <a:p>
          <a:endParaRPr lang="ru-RU"/>
        </a:p>
      </dgm:t>
    </dgm:pt>
    <dgm:pt modelId="{057E227D-1396-4139-9F35-446A289F94EF}" type="pres">
      <dgm:prSet presAssocID="{3020A7CB-F459-4896-82CB-59E2F962AFEA}" presName="vertSpace2" presStyleLbl="node1" presStyleIdx="0" presStyleCnt="3"/>
      <dgm:spPr/>
    </dgm:pt>
    <dgm:pt modelId="{0BE4286B-0D3A-4A44-A77E-9D6A4135FCA2}" type="pres">
      <dgm:prSet presAssocID="{3020A7CB-F459-4896-82CB-59E2F962AFEA}" presName="circle2" presStyleLbl="node1" presStyleIdx="1" presStyleCnt="3"/>
      <dgm:spPr/>
    </dgm:pt>
    <dgm:pt modelId="{13461A45-109F-4A82-8F33-414676995BD2}" type="pres">
      <dgm:prSet presAssocID="{3020A7CB-F459-4896-82CB-59E2F962AFEA}" presName="rect2" presStyleLbl="alignAcc1" presStyleIdx="1" presStyleCnt="3"/>
      <dgm:spPr/>
      <dgm:t>
        <a:bodyPr/>
        <a:lstStyle/>
        <a:p>
          <a:endParaRPr lang="ru-RU"/>
        </a:p>
      </dgm:t>
    </dgm:pt>
    <dgm:pt modelId="{E4018003-21FD-4401-B22A-813A86BB2141}" type="pres">
      <dgm:prSet presAssocID="{6D6064A4-13EF-4E47-8EE0-6E7AECDA7CB4}" presName="vertSpace3" presStyleLbl="node1" presStyleIdx="1" presStyleCnt="3"/>
      <dgm:spPr/>
    </dgm:pt>
    <dgm:pt modelId="{E0AA03E5-2E1F-4AB0-897E-AD94AF29FAB6}" type="pres">
      <dgm:prSet presAssocID="{6D6064A4-13EF-4E47-8EE0-6E7AECDA7CB4}" presName="circle3" presStyleLbl="node1" presStyleIdx="2" presStyleCnt="3"/>
      <dgm:spPr/>
    </dgm:pt>
    <dgm:pt modelId="{44588290-C388-4E90-A86B-504682F4409B}" type="pres">
      <dgm:prSet presAssocID="{6D6064A4-13EF-4E47-8EE0-6E7AECDA7CB4}" presName="rect3" presStyleLbl="alignAcc1" presStyleIdx="2" presStyleCnt="3"/>
      <dgm:spPr/>
      <dgm:t>
        <a:bodyPr/>
        <a:lstStyle/>
        <a:p>
          <a:endParaRPr lang="ru-RU"/>
        </a:p>
      </dgm:t>
    </dgm:pt>
    <dgm:pt modelId="{5AA81BF9-0FCD-4C98-8CC3-E421AB9B039C}" type="pres">
      <dgm:prSet presAssocID="{250202EB-4331-475D-B4DA-216562F6CBCA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4FED9-1E10-41F8-9DD2-9823FC9B9CC8}" type="pres">
      <dgm:prSet presAssocID="{3020A7CB-F459-4896-82CB-59E2F962AFEA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8488A-7C53-42CD-9894-24E55A9D0FDC}" type="pres">
      <dgm:prSet presAssocID="{6D6064A4-13EF-4E47-8EE0-6E7AECDA7CB4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CED1EE-B4F4-4A5C-9D1B-0CD00BE722F2}" type="presOf" srcId="{250202EB-4331-475D-B4DA-216562F6CBCA}" destId="{C6CD44AE-A833-470B-A7F0-4DFBAD58B6A8}" srcOrd="0" destOrd="0" presId="urn:microsoft.com/office/officeart/2005/8/layout/target3"/>
    <dgm:cxn modelId="{22927A81-99F6-4116-8712-121A312D26FB}" type="presOf" srcId="{929C53AA-C3E1-4D83-87AB-348E31B8870B}" destId="{FBCFA196-51F3-4204-B572-25AE0003994E}" srcOrd="0" destOrd="0" presId="urn:microsoft.com/office/officeart/2005/8/layout/target3"/>
    <dgm:cxn modelId="{CD718CD6-CBB2-41BB-A670-B550A094064B}" srcId="{929C53AA-C3E1-4D83-87AB-348E31B8870B}" destId="{3020A7CB-F459-4896-82CB-59E2F962AFEA}" srcOrd="1" destOrd="0" parTransId="{70BEE426-FB2F-4E0E-BFCC-C1B443BB24AA}" sibTransId="{90583E12-E4B6-4659-BF77-6BAF8E6658BC}"/>
    <dgm:cxn modelId="{556B419B-B793-4A1D-9E20-DC93C47800B4}" type="presOf" srcId="{3020A7CB-F459-4896-82CB-59E2F962AFEA}" destId="{0234FED9-1E10-41F8-9DD2-9823FC9B9CC8}" srcOrd="1" destOrd="0" presId="urn:microsoft.com/office/officeart/2005/8/layout/target3"/>
    <dgm:cxn modelId="{16E73B97-3644-44A8-B700-3B7A878BC291}" type="presOf" srcId="{3020A7CB-F459-4896-82CB-59E2F962AFEA}" destId="{13461A45-109F-4A82-8F33-414676995BD2}" srcOrd="0" destOrd="0" presId="urn:microsoft.com/office/officeart/2005/8/layout/target3"/>
    <dgm:cxn modelId="{D31FBEBB-D874-4D8C-8585-792F3B056B94}" type="presOf" srcId="{6D6064A4-13EF-4E47-8EE0-6E7AECDA7CB4}" destId="{0CE8488A-7C53-42CD-9894-24E55A9D0FDC}" srcOrd="1" destOrd="0" presId="urn:microsoft.com/office/officeart/2005/8/layout/target3"/>
    <dgm:cxn modelId="{55B36995-A4B5-4684-848A-7ED1343AE268}" srcId="{929C53AA-C3E1-4D83-87AB-348E31B8870B}" destId="{6D6064A4-13EF-4E47-8EE0-6E7AECDA7CB4}" srcOrd="2" destOrd="0" parTransId="{6E99CC1C-4A40-4124-8ABD-D1993A3176DD}" sibTransId="{A9657241-42C9-4F4E-9DD1-621BA5B6EAC5}"/>
    <dgm:cxn modelId="{D5E611F7-0922-4ECF-B65E-BEA9B1F58058}" type="presOf" srcId="{250202EB-4331-475D-B4DA-216562F6CBCA}" destId="{5AA81BF9-0FCD-4C98-8CC3-E421AB9B039C}" srcOrd="1" destOrd="0" presId="urn:microsoft.com/office/officeart/2005/8/layout/target3"/>
    <dgm:cxn modelId="{0CF6F6EA-1534-4B5A-9BEF-3B48F8AE72A5}" srcId="{929C53AA-C3E1-4D83-87AB-348E31B8870B}" destId="{250202EB-4331-475D-B4DA-216562F6CBCA}" srcOrd="0" destOrd="0" parTransId="{68CFC8E9-84EA-48B6-A373-9742CEC48A42}" sibTransId="{9486F9C4-4FA0-4DF0-8B28-4DE6B4F04DDA}"/>
    <dgm:cxn modelId="{19693C15-DED6-4B49-8F27-B73CEE8D9C32}" type="presOf" srcId="{6D6064A4-13EF-4E47-8EE0-6E7AECDA7CB4}" destId="{44588290-C388-4E90-A86B-504682F4409B}" srcOrd="0" destOrd="0" presId="urn:microsoft.com/office/officeart/2005/8/layout/target3"/>
    <dgm:cxn modelId="{4B9DFAD0-6CBF-49FD-8A3B-A9F44E44CB1D}" type="presParOf" srcId="{FBCFA196-51F3-4204-B572-25AE0003994E}" destId="{0051B1E3-2C34-48CE-918C-F2C26FE9A5B0}" srcOrd="0" destOrd="0" presId="urn:microsoft.com/office/officeart/2005/8/layout/target3"/>
    <dgm:cxn modelId="{D29F3CDC-E3A9-4340-BFD5-DD1A4305F265}" type="presParOf" srcId="{FBCFA196-51F3-4204-B572-25AE0003994E}" destId="{C0DFB967-7895-47B1-8521-AF28A6DE81EE}" srcOrd="1" destOrd="0" presId="urn:microsoft.com/office/officeart/2005/8/layout/target3"/>
    <dgm:cxn modelId="{90805468-78B5-4783-85B3-B89E5860A892}" type="presParOf" srcId="{FBCFA196-51F3-4204-B572-25AE0003994E}" destId="{C6CD44AE-A833-470B-A7F0-4DFBAD58B6A8}" srcOrd="2" destOrd="0" presId="urn:microsoft.com/office/officeart/2005/8/layout/target3"/>
    <dgm:cxn modelId="{33E11464-C6E7-4609-B327-DA8360FFE629}" type="presParOf" srcId="{FBCFA196-51F3-4204-B572-25AE0003994E}" destId="{057E227D-1396-4139-9F35-446A289F94EF}" srcOrd="3" destOrd="0" presId="urn:microsoft.com/office/officeart/2005/8/layout/target3"/>
    <dgm:cxn modelId="{04D562A8-5F7D-4E96-8E64-826FC24F7D33}" type="presParOf" srcId="{FBCFA196-51F3-4204-B572-25AE0003994E}" destId="{0BE4286B-0D3A-4A44-A77E-9D6A4135FCA2}" srcOrd="4" destOrd="0" presId="urn:microsoft.com/office/officeart/2005/8/layout/target3"/>
    <dgm:cxn modelId="{09ADE7BD-430F-4585-9740-09FA6F1F5B32}" type="presParOf" srcId="{FBCFA196-51F3-4204-B572-25AE0003994E}" destId="{13461A45-109F-4A82-8F33-414676995BD2}" srcOrd="5" destOrd="0" presId="urn:microsoft.com/office/officeart/2005/8/layout/target3"/>
    <dgm:cxn modelId="{67A06DE6-9830-40F1-B391-5F1AE7B38868}" type="presParOf" srcId="{FBCFA196-51F3-4204-B572-25AE0003994E}" destId="{E4018003-21FD-4401-B22A-813A86BB2141}" srcOrd="6" destOrd="0" presId="urn:microsoft.com/office/officeart/2005/8/layout/target3"/>
    <dgm:cxn modelId="{BCE1A457-1080-4272-81E7-987DB97A5DBB}" type="presParOf" srcId="{FBCFA196-51F3-4204-B572-25AE0003994E}" destId="{E0AA03E5-2E1F-4AB0-897E-AD94AF29FAB6}" srcOrd="7" destOrd="0" presId="urn:microsoft.com/office/officeart/2005/8/layout/target3"/>
    <dgm:cxn modelId="{D430A1AB-D77D-47F8-A458-413ED8E8CC54}" type="presParOf" srcId="{FBCFA196-51F3-4204-B572-25AE0003994E}" destId="{44588290-C388-4E90-A86B-504682F4409B}" srcOrd="8" destOrd="0" presId="urn:microsoft.com/office/officeart/2005/8/layout/target3"/>
    <dgm:cxn modelId="{2FEA70F5-EF07-4526-BDE8-5D2C82DE4B08}" type="presParOf" srcId="{FBCFA196-51F3-4204-B572-25AE0003994E}" destId="{5AA81BF9-0FCD-4C98-8CC3-E421AB9B039C}" srcOrd="9" destOrd="0" presId="urn:microsoft.com/office/officeart/2005/8/layout/target3"/>
    <dgm:cxn modelId="{9725179D-5F94-4376-B47A-829D57EAE0D4}" type="presParOf" srcId="{FBCFA196-51F3-4204-B572-25AE0003994E}" destId="{0234FED9-1E10-41F8-9DD2-9823FC9B9CC8}" srcOrd="10" destOrd="0" presId="urn:microsoft.com/office/officeart/2005/8/layout/target3"/>
    <dgm:cxn modelId="{E9AAB6E5-0C5D-49BE-A31E-20F503BF4304}" type="presParOf" srcId="{FBCFA196-51F3-4204-B572-25AE0003994E}" destId="{0CE8488A-7C53-42CD-9894-24E55A9D0FD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B9A2621-D0AF-4CCA-98D9-1D4A6FC88DF9}" type="doc">
      <dgm:prSet loTypeId="urn:microsoft.com/office/officeart/2008/layout/AlternatingPictureBlocks" loCatId="list" qsTypeId="urn:microsoft.com/office/officeart/2005/8/quickstyle/simple3" qsCatId="simple" csTypeId="urn:microsoft.com/office/officeart/2005/8/colors/accent1_2" csCatId="accent1" phldr="1"/>
      <dgm:spPr/>
    </dgm:pt>
    <dgm:pt modelId="{1E4DB531-8208-4A89-AD2C-E1C57A96A7E9}">
      <dgm:prSet phldrT="[Текст]" custT="1"/>
      <dgm:spPr/>
      <dgm:t>
        <a:bodyPr/>
        <a:lstStyle/>
        <a:p>
          <a:r>
            <a:rPr lang="ru-RU" sz="1300" b="1" dirty="0" smtClean="0">
              <a:latin typeface="+mn-lt"/>
            </a:rPr>
            <a:t>ФГАОУ ВО "Северный (Арктический) федеральный университет имени М.В. Ломоносова"</a:t>
          </a:r>
          <a:endParaRPr lang="ru-RU" sz="1300" b="1" dirty="0">
            <a:latin typeface="+mn-lt"/>
          </a:endParaRPr>
        </a:p>
      </dgm:t>
    </dgm:pt>
    <dgm:pt modelId="{B03647F2-726D-4EF7-B986-6531B3F3D979}" type="parTrans" cxnId="{ACEB4ABE-F6F0-4540-A18C-3D32D1138540}">
      <dgm:prSet/>
      <dgm:spPr/>
      <dgm:t>
        <a:bodyPr/>
        <a:lstStyle/>
        <a:p>
          <a:endParaRPr lang="ru-RU" sz="1300"/>
        </a:p>
      </dgm:t>
    </dgm:pt>
    <dgm:pt modelId="{F01D1C6F-A9D1-4AC6-B2DE-44F5BBC0E644}" type="sibTrans" cxnId="{ACEB4ABE-F6F0-4540-A18C-3D32D1138540}">
      <dgm:prSet/>
      <dgm:spPr/>
      <dgm:t>
        <a:bodyPr/>
        <a:lstStyle/>
        <a:p>
          <a:endParaRPr lang="ru-RU" sz="1300"/>
        </a:p>
      </dgm:t>
    </dgm:pt>
    <dgm:pt modelId="{9EC26CBD-F353-4314-AFE3-5B55C36D10ED}">
      <dgm:prSet phldrT="[Текст]" custT="1"/>
      <dgm:spPr/>
      <dgm:t>
        <a:bodyPr/>
        <a:lstStyle/>
        <a:p>
          <a:r>
            <a:rPr lang="ru-RU" sz="1300" b="1" dirty="0" smtClean="0"/>
            <a:t>Государственная телевизионная и радиовещательная компания "Поморье"</a:t>
          </a:r>
          <a:endParaRPr lang="ru-RU" sz="1300" b="1" dirty="0"/>
        </a:p>
      </dgm:t>
    </dgm:pt>
    <dgm:pt modelId="{D61E8869-C23E-4DFC-8DD9-0B5FA20EA118}" type="parTrans" cxnId="{7178FFF4-8C4E-48B1-AB6F-A38B1FDB90E2}">
      <dgm:prSet/>
      <dgm:spPr/>
      <dgm:t>
        <a:bodyPr/>
        <a:lstStyle/>
        <a:p>
          <a:endParaRPr lang="ru-RU" sz="1300"/>
        </a:p>
      </dgm:t>
    </dgm:pt>
    <dgm:pt modelId="{FFA25677-DA34-480D-BC3C-14F2721AAF06}" type="sibTrans" cxnId="{7178FFF4-8C4E-48B1-AB6F-A38B1FDB90E2}">
      <dgm:prSet/>
      <dgm:spPr/>
      <dgm:t>
        <a:bodyPr/>
        <a:lstStyle/>
        <a:p>
          <a:endParaRPr lang="ru-RU" sz="1300"/>
        </a:p>
      </dgm:t>
    </dgm:pt>
    <dgm:pt modelId="{47538B84-A294-4592-BCD3-3998730E5D92}">
      <dgm:prSet phldrT="[Текст]" custT="1"/>
      <dgm:spPr/>
      <dgm:t>
        <a:bodyPr/>
        <a:lstStyle/>
        <a:p>
          <a:r>
            <a:rPr lang="ru-RU" sz="1300" b="1" dirty="0" smtClean="0"/>
            <a:t>Детская телестудия "</a:t>
          </a:r>
          <a:r>
            <a:rPr lang="ru-RU" sz="1300" b="1" dirty="0" err="1" smtClean="0"/>
            <a:t>ЛисА</a:t>
          </a:r>
          <a:r>
            <a:rPr lang="ru-RU" sz="1300" b="1" dirty="0" smtClean="0"/>
            <a:t>"</a:t>
          </a:r>
          <a:endParaRPr lang="ru-RU" sz="1300" b="1" dirty="0"/>
        </a:p>
      </dgm:t>
    </dgm:pt>
    <dgm:pt modelId="{AC9C5702-3364-4DBC-A61F-96B6101D630D}" type="parTrans" cxnId="{38D4F58D-2037-4D55-82EE-645CD32D4C0C}">
      <dgm:prSet/>
      <dgm:spPr/>
      <dgm:t>
        <a:bodyPr/>
        <a:lstStyle/>
        <a:p>
          <a:endParaRPr lang="ru-RU" sz="1300"/>
        </a:p>
      </dgm:t>
    </dgm:pt>
    <dgm:pt modelId="{A07D38D0-E34E-41C5-B32E-42FF99301BD4}" type="sibTrans" cxnId="{38D4F58D-2037-4D55-82EE-645CD32D4C0C}">
      <dgm:prSet/>
      <dgm:spPr/>
      <dgm:t>
        <a:bodyPr/>
        <a:lstStyle/>
        <a:p>
          <a:endParaRPr lang="ru-RU" sz="1300"/>
        </a:p>
      </dgm:t>
    </dgm:pt>
    <dgm:pt modelId="{1ECB6CAB-A6B0-412E-84E4-8BEC155B3538}">
      <dgm:prSet phldrT="[Текст]" custT="1"/>
      <dgm:spPr/>
      <dgm:t>
        <a:bodyPr/>
        <a:lstStyle/>
        <a:p>
          <a:r>
            <a:rPr lang="ru-RU" sz="1300" b="1" i="0" dirty="0" smtClean="0"/>
            <a:t>Архангельский траловый</a:t>
          </a:r>
          <a:br>
            <a:rPr lang="ru-RU" sz="1300" b="1" i="0" dirty="0" smtClean="0"/>
          </a:br>
          <a:r>
            <a:rPr lang="ru-RU" sz="1300" b="1" i="0" dirty="0" smtClean="0"/>
            <a:t>флот</a:t>
          </a:r>
          <a:endParaRPr lang="ru-RU" sz="1300" b="1" dirty="0"/>
        </a:p>
      </dgm:t>
    </dgm:pt>
    <dgm:pt modelId="{843877DD-4B71-47BC-8682-70C6D40C65ED}" type="parTrans" cxnId="{B5A6E484-6A78-41B1-8A44-DD0DF47DABE6}">
      <dgm:prSet/>
      <dgm:spPr/>
      <dgm:t>
        <a:bodyPr/>
        <a:lstStyle/>
        <a:p>
          <a:endParaRPr lang="ru-RU" sz="1300"/>
        </a:p>
      </dgm:t>
    </dgm:pt>
    <dgm:pt modelId="{5A7F7D99-F245-4231-9DDA-5E540D55150E}" type="sibTrans" cxnId="{B5A6E484-6A78-41B1-8A44-DD0DF47DABE6}">
      <dgm:prSet/>
      <dgm:spPr/>
      <dgm:t>
        <a:bodyPr/>
        <a:lstStyle/>
        <a:p>
          <a:endParaRPr lang="ru-RU" sz="1300"/>
        </a:p>
      </dgm:t>
    </dgm:pt>
    <dgm:pt modelId="{087041D4-20D0-4808-A597-7D065037B918}">
      <dgm:prSet phldrT="[Текст]" custT="1"/>
      <dgm:spPr/>
      <dgm:t>
        <a:bodyPr/>
        <a:lstStyle/>
        <a:p>
          <a:r>
            <a:rPr lang="ru-RU" sz="1300" b="1" dirty="0" smtClean="0"/>
            <a:t>Газета "Архангельск – Город воинской славы"</a:t>
          </a:r>
          <a:endParaRPr lang="ru-RU" sz="1300" b="1" dirty="0"/>
        </a:p>
      </dgm:t>
    </dgm:pt>
    <dgm:pt modelId="{56CB4E1A-87F6-4A9C-AF82-232D360CA7C4}" type="parTrans" cxnId="{31B7FC93-969F-4EFD-A281-33C1B12834C1}">
      <dgm:prSet/>
      <dgm:spPr/>
      <dgm:t>
        <a:bodyPr/>
        <a:lstStyle/>
        <a:p>
          <a:endParaRPr lang="ru-RU" sz="1300"/>
        </a:p>
      </dgm:t>
    </dgm:pt>
    <dgm:pt modelId="{CA040AFD-95B2-4A76-AE79-D320670DEDA4}" type="sibTrans" cxnId="{31B7FC93-969F-4EFD-A281-33C1B12834C1}">
      <dgm:prSet/>
      <dgm:spPr/>
      <dgm:t>
        <a:bodyPr/>
        <a:lstStyle/>
        <a:p>
          <a:endParaRPr lang="ru-RU" sz="1300"/>
        </a:p>
      </dgm:t>
    </dgm:pt>
    <dgm:pt modelId="{BE395541-3273-4481-AC94-6BBF08FA2183}" type="pres">
      <dgm:prSet presAssocID="{1B9A2621-D0AF-4CCA-98D9-1D4A6FC88DF9}" presName="linearFlow" presStyleCnt="0">
        <dgm:presLayoutVars>
          <dgm:dir/>
          <dgm:resizeHandles val="exact"/>
        </dgm:presLayoutVars>
      </dgm:prSet>
      <dgm:spPr/>
    </dgm:pt>
    <dgm:pt modelId="{3663C9A8-5DD5-41DD-A99B-7AA9AE987789}" type="pres">
      <dgm:prSet presAssocID="{1E4DB531-8208-4A89-AD2C-E1C57A96A7E9}" presName="comp" presStyleCnt="0"/>
      <dgm:spPr/>
    </dgm:pt>
    <dgm:pt modelId="{3A07CF15-6FE8-4523-B448-5D743AAFC5DE}" type="pres">
      <dgm:prSet presAssocID="{1E4DB531-8208-4A89-AD2C-E1C57A96A7E9}" presName="rect2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B3BD0-18A4-49A3-953A-FBFC6DDF1DB3}" type="pres">
      <dgm:prSet presAssocID="{1E4DB531-8208-4A89-AD2C-E1C57A96A7E9}" presName="rect1" presStyleLbl="ln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C5BD4FD4-D577-4E88-B76D-02EBB1B1F7E9}" type="pres">
      <dgm:prSet presAssocID="{F01D1C6F-A9D1-4AC6-B2DE-44F5BBC0E644}" presName="sibTrans" presStyleCnt="0"/>
      <dgm:spPr/>
    </dgm:pt>
    <dgm:pt modelId="{8168832E-DECD-4D71-8CC0-6851B4633293}" type="pres">
      <dgm:prSet presAssocID="{9EC26CBD-F353-4314-AFE3-5B55C36D10ED}" presName="comp" presStyleCnt="0"/>
      <dgm:spPr/>
    </dgm:pt>
    <dgm:pt modelId="{2E3225E9-A536-47A0-A76C-EA9B5847B9D8}" type="pres">
      <dgm:prSet presAssocID="{9EC26CBD-F353-4314-AFE3-5B55C36D10ED}" presName="rect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3D575-1283-43F1-82B5-79BDBBC56EA3}" type="pres">
      <dgm:prSet presAssocID="{9EC26CBD-F353-4314-AFE3-5B55C36D10ED}" presName="rect1" presStyleLbl="lnNod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9E8D4314-56D2-4A01-AA80-2266FDBF355D}" type="pres">
      <dgm:prSet presAssocID="{FFA25677-DA34-480D-BC3C-14F2721AAF06}" presName="sibTrans" presStyleCnt="0"/>
      <dgm:spPr/>
    </dgm:pt>
    <dgm:pt modelId="{C32352A3-E18C-4F88-80F2-50696B6EEA2D}" type="pres">
      <dgm:prSet presAssocID="{47538B84-A294-4592-BCD3-3998730E5D92}" presName="comp" presStyleCnt="0"/>
      <dgm:spPr/>
    </dgm:pt>
    <dgm:pt modelId="{437B99DF-4DC9-4CE9-BF70-D07E85759DA5}" type="pres">
      <dgm:prSet presAssocID="{47538B84-A294-4592-BCD3-3998730E5D92}" presName="rect2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5C6AD-97EF-4BEB-804B-085002B25F64}" type="pres">
      <dgm:prSet presAssocID="{47538B84-A294-4592-BCD3-3998730E5D92}" presName="rect1" presStyleLbl="lnNod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462F9CB3-02C7-486D-B4D0-946C0915F394}" type="pres">
      <dgm:prSet presAssocID="{A07D38D0-E34E-41C5-B32E-42FF99301BD4}" presName="sibTrans" presStyleCnt="0"/>
      <dgm:spPr/>
    </dgm:pt>
    <dgm:pt modelId="{78118706-9551-4CB7-B873-9A29BF6CAC11}" type="pres">
      <dgm:prSet presAssocID="{1ECB6CAB-A6B0-412E-84E4-8BEC155B3538}" presName="comp" presStyleCnt="0"/>
      <dgm:spPr/>
    </dgm:pt>
    <dgm:pt modelId="{60BDD982-543C-4472-9857-C2919CDCDD5F}" type="pres">
      <dgm:prSet presAssocID="{1ECB6CAB-A6B0-412E-84E4-8BEC155B3538}" presName="rect2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2352D-F6ED-4633-B7AB-948A9CA2FCE0}" type="pres">
      <dgm:prSet presAssocID="{1ECB6CAB-A6B0-412E-84E4-8BEC155B3538}" presName="rect1" presStyleLbl="lnNod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CD36ED5-D0BF-4829-96C1-16D45D3BA55C}" type="pres">
      <dgm:prSet presAssocID="{5A7F7D99-F245-4231-9DDA-5E540D55150E}" presName="sibTrans" presStyleCnt="0"/>
      <dgm:spPr/>
    </dgm:pt>
    <dgm:pt modelId="{567CD43E-9491-42D8-B438-24E4F2E097E9}" type="pres">
      <dgm:prSet presAssocID="{087041D4-20D0-4808-A597-7D065037B918}" presName="comp" presStyleCnt="0"/>
      <dgm:spPr/>
    </dgm:pt>
    <dgm:pt modelId="{2D3772AC-8BFD-418E-ABBE-10530BE381DC}" type="pres">
      <dgm:prSet presAssocID="{087041D4-20D0-4808-A597-7D065037B918}" presName="rect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FD282-FC11-4AA7-93DB-BCBC31ED0A75}" type="pres">
      <dgm:prSet presAssocID="{087041D4-20D0-4808-A597-7D065037B918}" presName="rect1" presStyleLbl="lnNod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86F35085-0332-44D3-8C8E-9FCE7AF361E4}" type="presOf" srcId="{9EC26CBD-F353-4314-AFE3-5B55C36D10ED}" destId="{2E3225E9-A536-47A0-A76C-EA9B5847B9D8}" srcOrd="0" destOrd="0" presId="urn:microsoft.com/office/officeart/2008/layout/AlternatingPictureBlocks"/>
    <dgm:cxn modelId="{E65042F0-44FB-4B22-8B01-0D04A1D95A46}" type="presOf" srcId="{1E4DB531-8208-4A89-AD2C-E1C57A96A7E9}" destId="{3A07CF15-6FE8-4523-B448-5D743AAFC5DE}" srcOrd="0" destOrd="0" presId="urn:microsoft.com/office/officeart/2008/layout/AlternatingPictureBlocks"/>
    <dgm:cxn modelId="{38D4F58D-2037-4D55-82EE-645CD32D4C0C}" srcId="{1B9A2621-D0AF-4CCA-98D9-1D4A6FC88DF9}" destId="{47538B84-A294-4592-BCD3-3998730E5D92}" srcOrd="2" destOrd="0" parTransId="{AC9C5702-3364-4DBC-A61F-96B6101D630D}" sibTransId="{A07D38D0-E34E-41C5-B32E-42FF99301BD4}"/>
    <dgm:cxn modelId="{B5A6E484-6A78-41B1-8A44-DD0DF47DABE6}" srcId="{1B9A2621-D0AF-4CCA-98D9-1D4A6FC88DF9}" destId="{1ECB6CAB-A6B0-412E-84E4-8BEC155B3538}" srcOrd="3" destOrd="0" parTransId="{843877DD-4B71-47BC-8682-70C6D40C65ED}" sibTransId="{5A7F7D99-F245-4231-9DDA-5E540D55150E}"/>
    <dgm:cxn modelId="{A5AFF8B8-7691-4117-99D7-0385156FC31F}" type="presOf" srcId="{1ECB6CAB-A6B0-412E-84E4-8BEC155B3538}" destId="{60BDD982-543C-4472-9857-C2919CDCDD5F}" srcOrd="0" destOrd="0" presId="urn:microsoft.com/office/officeart/2008/layout/AlternatingPictureBlocks"/>
    <dgm:cxn modelId="{9043740D-67CC-4D18-8143-60D9097102F1}" type="presOf" srcId="{1B9A2621-D0AF-4CCA-98D9-1D4A6FC88DF9}" destId="{BE395541-3273-4481-AC94-6BBF08FA2183}" srcOrd="0" destOrd="0" presId="urn:microsoft.com/office/officeart/2008/layout/AlternatingPictureBlocks"/>
    <dgm:cxn modelId="{DE93A8A6-BE43-4A50-A18E-23D42B3698D2}" type="presOf" srcId="{47538B84-A294-4592-BCD3-3998730E5D92}" destId="{437B99DF-4DC9-4CE9-BF70-D07E85759DA5}" srcOrd="0" destOrd="0" presId="urn:microsoft.com/office/officeart/2008/layout/AlternatingPictureBlocks"/>
    <dgm:cxn modelId="{31B7FC93-969F-4EFD-A281-33C1B12834C1}" srcId="{1B9A2621-D0AF-4CCA-98D9-1D4A6FC88DF9}" destId="{087041D4-20D0-4808-A597-7D065037B918}" srcOrd="4" destOrd="0" parTransId="{56CB4E1A-87F6-4A9C-AF82-232D360CA7C4}" sibTransId="{CA040AFD-95B2-4A76-AE79-D320670DEDA4}"/>
    <dgm:cxn modelId="{6ABEAB1C-0F44-42D9-BC42-E3E1E4D00377}" type="presOf" srcId="{087041D4-20D0-4808-A597-7D065037B918}" destId="{2D3772AC-8BFD-418E-ABBE-10530BE381DC}" srcOrd="0" destOrd="0" presId="urn:microsoft.com/office/officeart/2008/layout/AlternatingPictureBlocks"/>
    <dgm:cxn modelId="{ACEB4ABE-F6F0-4540-A18C-3D32D1138540}" srcId="{1B9A2621-D0AF-4CCA-98D9-1D4A6FC88DF9}" destId="{1E4DB531-8208-4A89-AD2C-E1C57A96A7E9}" srcOrd="0" destOrd="0" parTransId="{B03647F2-726D-4EF7-B986-6531B3F3D979}" sibTransId="{F01D1C6F-A9D1-4AC6-B2DE-44F5BBC0E644}"/>
    <dgm:cxn modelId="{7178FFF4-8C4E-48B1-AB6F-A38B1FDB90E2}" srcId="{1B9A2621-D0AF-4CCA-98D9-1D4A6FC88DF9}" destId="{9EC26CBD-F353-4314-AFE3-5B55C36D10ED}" srcOrd="1" destOrd="0" parTransId="{D61E8869-C23E-4DFC-8DD9-0B5FA20EA118}" sibTransId="{FFA25677-DA34-480D-BC3C-14F2721AAF06}"/>
    <dgm:cxn modelId="{83966149-9354-4B85-AC41-509188D4342A}" type="presParOf" srcId="{BE395541-3273-4481-AC94-6BBF08FA2183}" destId="{3663C9A8-5DD5-41DD-A99B-7AA9AE987789}" srcOrd="0" destOrd="0" presId="urn:microsoft.com/office/officeart/2008/layout/AlternatingPictureBlocks"/>
    <dgm:cxn modelId="{CD9693EE-B8C1-41B9-8496-F609B24B7E6A}" type="presParOf" srcId="{3663C9A8-5DD5-41DD-A99B-7AA9AE987789}" destId="{3A07CF15-6FE8-4523-B448-5D743AAFC5DE}" srcOrd="0" destOrd="0" presId="urn:microsoft.com/office/officeart/2008/layout/AlternatingPictureBlocks"/>
    <dgm:cxn modelId="{70F1BCEC-5E62-4933-A801-40EE582796D1}" type="presParOf" srcId="{3663C9A8-5DD5-41DD-A99B-7AA9AE987789}" destId="{516B3BD0-18A4-49A3-953A-FBFC6DDF1DB3}" srcOrd="1" destOrd="0" presId="urn:microsoft.com/office/officeart/2008/layout/AlternatingPictureBlocks"/>
    <dgm:cxn modelId="{6523DF6D-3323-40BB-B8C3-70DDB37C873F}" type="presParOf" srcId="{BE395541-3273-4481-AC94-6BBF08FA2183}" destId="{C5BD4FD4-D577-4E88-B76D-02EBB1B1F7E9}" srcOrd="1" destOrd="0" presId="urn:microsoft.com/office/officeart/2008/layout/AlternatingPictureBlocks"/>
    <dgm:cxn modelId="{0843B479-7F5B-409F-B01F-80F740B32D12}" type="presParOf" srcId="{BE395541-3273-4481-AC94-6BBF08FA2183}" destId="{8168832E-DECD-4D71-8CC0-6851B4633293}" srcOrd="2" destOrd="0" presId="urn:microsoft.com/office/officeart/2008/layout/AlternatingPictureBlocks"/>
    <dgm:cxn modelId="{6771D56C-C80D-41FA-813B-2FCDBA21D005}" type="presParOf" srcId="{8168832E-DECD-4D71-8CC0-6851B4633293}" destId="{2E3225E9-A536-47A0-A76C-EA9B5847B9D8}" srcOrd="0" destOrd="0" presId="urn:microsoft.com/office/officeart/2008/layout/AlternatingPictureBlocks"/>
    <dgm:cxn modelId="{91A6EBE6-DF7D-4837-BA6E-51810E585C87}" type="presParOf" srcId="{8168832E-DECD-4D71-8CC0-6851B4633293}" destId="{3933D575-1283-43F1-82B5-79BDBBC56EA3}" srcOrd="1" destOrd="0" presId="urn:microsoft.com/office/officeart/2008/layout/AlternatingPictureBlocks"/>
    <dgm:cxn modelId="{891B6B96-F9FE-4B9E-835E-88A1BCC90409}" type="presParOf" srcId="{BE395541-3273-4481-AC94-6BBF08FA2183}" destId="{9E8D4314-56D2-4A01-AA80-2266FDBF355D}" srcOrd="3" destOrd="0" presId="urn:microsoft.com/office/officeart/2008/layout/AlternatingPictureBlocks"/>
    <dgm:cxn modelId="{B511867D-4F8A-4FD4-AA38-F6DAFB6652A5}" type="presParOf" srcId="{BE395541-3273-4481-AC94-6BBF08FA2183}" destId="{C32352A3-E18C-4F88-80F2-50696B6EEA2D}" srcOrd="4" destOrd="0" presId="urn:microsoft.com/office/officeart/2008/layout/AlternatingPictureBlocks"/>
    <dgm:cxn modelId="{CE37807F-EE3C-46B3-9D56-9340DD5E2369}" type="presParOf" srcId="{C32352A3-E18C-4F88-80F2-50696B6EEA2D}" destId="{437B99DF-4DC9-4CE9-BF70-D07E85759DA5}" srcOrd="0" destOrd="0" presId="urn:microsoft.com/office/officeart/2008/layout/AlternatingPictureBlocks"/>
    <dgm:cxn modelId="{2B00B6D0-6479-423A-A5A4-AD1971456109}" type="presParOf" srcId="{C32352A3-E18C-4F88-80F2-50696B6EEA2D}" destId="{C735C6AD-97EF-4BEB-804B-085002B25F64}" srcOrd="1" destOrd="0" presId="urn:microsoft.com/office/officeart/2008/layout/AlternatingPictureBlocks"/>
    <dgm:cxn modelId="{F8E416D8-C2AE-4A1D-BCCC-62EE295DC87A}" type="presParOf" srcId="{BE395541-3273-4481-AC94-6BBF08FA2183}" destId="{462F9CB3-02C7-486D-B4D0-946C0915F394}" srcOrd="5" destOrd="0" presId="urn:microsoft.com/office/officeart/2008/layout/AlternatingPictureBlocks"/>
    <dgm:cxn modelId="{D93AB3B9-B759-4988-B0A3-F7C9238E7B81}" type="presParOf" srcId="{BE395541-3273-4481-AC94-6BBF08FA2183}" destId="{78118706-9551-4CB7-B873-9A29BF6CAC11}" srcOrd="6" destOrd="0" presId="urn:microsoft.com/office/officeart/2008/layout/AlternatingPictureBlocks"/>
    <dgm:cxn modelId="{36B8030E-63DF-4D30-94C3-9DCEE2666904}" type="presParOf" srcId="{78118706-9551-4CB7-B873-9A29BF6CAC11}" destId="{60BDD982-543C-4472-9857-C2919CDCDD5F}" srcOrd="0" destOrd="0" presId="urn:microsoft.com/office/officeart/2008/layout/AlternatingPictureBlocks"/>
    <dgm:cxn modelId="{68F6E321-4992-4BFE-B99F-8E255BCF777B}" type="presParOf" srcId="{78118706-9551-4CB7-B873-9A29BF6CAC11}" destId="{2A42352D-F6ED-4633-B7AB-948A9CA2FCE0}" srcOrd="1" destOrd="0" presId="urn:microsoft.com/office/officeart/2008/layout/AlternatingPictureBlocks"/>
    <dgm:cxn modelId="{5970D869-AAD9-404D-82E6-647767271E8D}" type="presParOf" srcId="{BE395541-3273-4481-AC94-6BBF08FA2183}" destId="{CCD36ED5-D0BF-4829-96C1-16D45D3BA55C}" srcOrd="7" destOrd="0" presId="urn:microsoft.com/office/officeart/2008/layout/AlternatingPictureBlocks"/>
    <dgm:cxn modelId="{20D87AA6-4B61-4558-B208-13D3CDAC1584}" type="presParOf" srcId="{BE395541-3273-4481-AC94-6BBF08FA2183}" destId="{567CD43E-9491-42D8-B438-24E4F2E097E9}" srcOrd="8" destOrd="0" presId="urn:microsoft.com/office/officeart/2008/layout/AlternatingPictureBlocks"/>
    <dgm:cxn modelId="{40556AFF-9FCA-453B-AEDB-E67AD9605497}" type="presParOf" srcId="{567CD43E-9491-42D8-B438-24E4F2E097E9}" destId="{2D3772AC-8BFD-418E-ABBE-10530BE381DC}" srcOrd="0" destOrd="0" presId="urn:microsoft.com/office/officeart/2008/layout/AlternatingPictureBlocks"/>
    <dgm:cxn modelId="{51BC774B-C0F4-4045-93FE-75813EF6935D}" type="presParOf" srcId="{567CD43E-9491-42D8-B438-24E4F2E097E9}" destId="{6E6FD282-FC11-4AA7-93DB-BCBC31ED0A75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79D11EA-D325-4729-AF5F-3CE5B497E4D7}" type="doc">
      <dgm:prSet loTypeId="urn:microsoft.com/office/officeart/2005/8/layout/vList3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ED3B1D7-5C21-45FA-AFF7-C23C1F3F076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Выпуск </a:t>
          </a:r>
          <a:r>
            <a:rPr lang="en-US" sz="1800" dirty="0" smtClean="0"/>
            <a:t>TV</a:t>
          </a:r>
          <a:endParaRPr lang="ru-RU" sz="18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ежемесячно 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smtClean="0">
              <a:latin typeface="+mn-lt"/>
              <a:cs typeface="Times New Roman" panose="02020603050405020304" pitchFamily="18" charset="0"/>
            </a:rPr>
            <a:t>неделя</a:t>
          </a:r>
          <a:r>
            <a:rPr lang="ru-RU" sz="1600" dirty="0" smtClean="0">
              <a:latin typeface="+mn-lt"/>
            </a:rPr>
            <a:t> </a:t>
          </a:r>
          <a:endParaRPr lang="ru-RU" sz="1600" dirty="0">
            <a:latin typeface="+mn-lt"/>
          </a:endParaRPr>
        </a:p>
      </dgm:t>
    </dgm:pt>
    <dgm:pt modelId="{951C19AC-9A75-4A5C-9FD2-C885AE5479D0}" type="parTrans" cxnId="{4C40329C-B923-4824-ACA1-754144BE5FCF}">
      <dgm:prSet/>
      <dgm:spPr/>
      <dgm:t>
        <a:bodyPr/>
        <a:lstStyle/>
        <a:p>
          <a:endParaRPr lang="ru-RU" sz="1800"/>
        </a:p>
      </dgm:t>
    </dgm:pt>
    <dgm:pt modelId="{1F8F460A-8CD5-4B34-86DF-7A51664A3A0E}" type="sibTrans" cxnId="{4C40329C-B923-4824-ACA1-754144BE5FCF}">
      <dgm:prSet/>
      <dgm:spPr/>
      <dgm:t>
        <a:bodyPr/>
        <a:lstStyle/>
        <a:p>
          <a:endParaRPr lang="ru-RU" sz="1800"/>
        </a:p>
      </dgm:t>
    </dgm:pt>
    <dgm:pt modelId="{FA306799-5D3A-4536-B543-8DD537AB753B}">
      <dgm:prSet phldrT="[Текст]" custT="1"/>
      <dgm:spPr/>
      <dgm:t>
        <a:bodyPr/>
        <a:lstStyle/>
        <a:p>
          <a:r>
            <a:rPr lang="ru-RU" sz="1800" dirty="0" smtClean="0"/>
            <a:t>Детское радио</a:t>
          </a:r>
          <a:endParaRPr lang="ru-RU" sz="1800" dirty="0"/>
        </a:p>
      </dgm:t>
    </dgm:pt>
    <dgm:pt modelId="{3B4AE3D5-5711-492B-BCB8-B229030FC732}" type="parTrans" cxnId="{4EB77340-39FA-475B-A0C7-7BE3CD7BAC77}">
      <dgm:prSet/>
      <dgm:spPr/>
      <dgm:t>
        <a:bodyPr/>
        <a:lstStyle/>
        <a:p>
          <a:endParaRPr lang="ru-RU" sz="1800"/>
        </a:p>
      </dgm:t>
    </dgm:pt>
    <dgm:pt modelId="{954F7D52-6F89-4096-B4EE-F69C42FF6971}" type="sibTrans" cxnId="{4EB77340-39FA-475B-A0C7-7BE3CD7BAC77}">
      <dgm:prSet/>
      <dgm:spPr/>
      <dgm:t>
        <a:bodyPr/>
        <a:lstStyle/>
        <a:p>
          <a:endParaRPr lang="ru-RU" sz="1800"/>
        </a:p>
      </dgm:t>
    </dgm:pt>
    <dgm:pt modelId="{22A3303E-4AB3-4407-ADCE-C35FD450E66E}" type="pres">
      <dgm:prSet presAssocID="{479D11EA-D325-4729-AF5F-3CE5B497E4D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ADAD0B-ACF9-4F20-8292-B75C66A33B26}" type="pres">
      <dgm:prSet presAssocID="{AED3B1D7-5C21-45FA-AFF7-C23C1F3F0760}" presName="composite" presStyleCnt="0"/>
      <dgm:spPr/>
    </dgm:pt>
    <dgm:pt modelId="{C371BA24-0126-427F-ABFB-BE08E93DC839}" type="pres">
      <dgm:prSet presAssocID="{AED3B1D7-5C21-45FA-AFF7-C23C1F3F0760}" presName="imgShp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  <dgm:pt modelId="{D0173A97-AD23-4FED-87E1-FCCFD01A993E}" type="pres">
      <dgm:prSet presAssocID="{AED3B1D7-5C21-45FA-AFF7-C23C1F3F0760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9F4CE-38BE-4B7C-A9B4-A6D26FEEA99F}" type="pres">
      <dgm:prSet presAssocID="{1F8F460A-8CD5-4B34-86DF-7A51664A3A0E}" presName="spacing" presStyleCnt="0"/>
      <dgm:spPr/>
    </dgm:pt>
    <dgm:pt modelId="{617163A6-54C0-4D48-A6F1-4292AFD559A9}" type="pres">
      <dgm:prSet presAssocID="{FA306799-5D3A-4536-B543-8DD537AB753B}" presName="composite" presStyleCnt="0"/>
      <dgm:spPr/>
    </dgm:pt>
    <dgm:pt modelId="{0CC598F0-6AC5-4E5E-ABF9-64A6589CF18F}" type="pres">
      <dgm:prSet presAssocID="{FA306799-5D3A-4536-B543-8DD537AB753B}" presName="imgShp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53F0C06-B43C-4FB6-8FFA-216633A3238F}" type="pres">
      <dgm:prSet presAssocID="{FA306799-5D3A-4536-B543-8DD537AB753B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36076E-7C58-4129-8894-455CD47A73C2}" type="presOf" srcId="{AED3B1D7-5C21-45FA-AFF7-C23C1F3F0760}" destId="{D0173A97-AD23-4FED-87E1-FCCFD01A993E}" srcOrd="0" destOrd="0" presId="urn:microsoft.com/office/officeart/2005/8/layout/vList3"/>
    <dgm:cxn modelId="{4C40329C-B923-4824-ACA1-754144BE5FCF}" srcId="{479D11EA-D325-4729-AF5F-3CE5B497E4D7}" destId="{AED3B1D7-5C21-45FA-AFF7-C23C1F3F0760}" srcOrd="0" destOrd="0" parTransId="{951C19AC-9A75-4A5C-9FD2-C885AE5479D0}" sibTransId="{1F8F460A-8CD5-4B34-86DF-7A51664A3A0E}"/>
    <dgm:cxn modelId="{DE2C8D55-38D2-47BD-A33E-23BC791F5998}" type="presOf" srcId="{FA306799-5D3A-4536-B543-8DD537AB753B}" destId="{953F0C06-B43C-4FB6-8FFA-216633A3238F}" srcOrd="0" destOrd="0" presId="urn:microsoft.com/office/officeart/2005/8/layout/vList3"/>
    <dgm:cxn modelId="{91400F5F-84B1-4A8C-90DA-2ED456DBB719}" type="presOf" srcId="{479D11EA-D325-4729-AF5F-3CE5B497E4D7}" destId="{22A3303E-4AB3-4407-ADCE-C35FD450E66E}" srcOrd="0" destOrd="0" presId="urn:microsoft.com/office/officeart/2005/8/layout/vList3"/>
    <dgm:cxn modelId="{4EB77340-39FA-475B-A0C7-7BE3CD7BAC77}" srcId="{479D11EA-D325-4729-AF5F-3CE5B497E4D7}" destId="{FA306799-5D3A-4536-B543-8DD537AB753B}" srcOrd="1" destOrd="0" parTransId="{3B4AE3D5-5711-492B-BCB8-B229030FC732}" sibTransId="{954F7D52-6F89-4096-B4EE-F69C42FF6971}"/>
    <dgm:cxn modelId="{D1A7EB7D-E45F-4A6A-A2AB-BA321697FD59}" type="presParOf" srcId="{22A3303E-4AB3-4407-ADCE-C35FD450E66E}" destId="{32ADAD0B-ACF9-4F20-8292-B75C66A33B26}" srcOrd="0" destOrd="0" presId="urn:microsoft.com/office/officeart/2005/8/layout/vList3"/>
    <dgm:cxn modelId="{FBF8492A-E934-473D-9510-4B7CBA3DD586}" type="presParOf" srcId="{32ADAD0B-ACF9-4F20-8292-B75C66A33B26}" destId="{C371BA24-0126-427F-ABFB-BE08E93DC839}" srcOrd="0" destOrd="0" presId="urn:microsoft.com/office/officeart/2005/8/layout/vList3"/>
    <dgm:cxn modelId="{FA07D607-1AE7-44CB-9AD2-2BDE63AC2C2A}" type="presParOf" srcId="{32ADAD0B-ACF9-4F20-8292-B75C66A33B26}" destId="{D0173A97-AD23-4FED-87E1-FCCFD01A993E}" srcOrd="1" destOrd="0" presId="urn:microsoft.com/office/officeart/2005/8/layout/vList3"/>
    <dgm:cxn modelId="{C7BEDF63-FC9E-47DF-978D-6FA01C47AA3E}" type="presParOf" srcId="{22A3303E-4AB3-4407-ADCE-C35FD450E66E}" destId="{1E49F4CE-38BE-4B7C-A9B4-A6D26FEEA99F}" srcOrd="1" destOrd="0" presId="urn:microsoft.com/office/officeart/2005/8/layout/vList3"/>
    <dgm:cxn modelId="{5965EFF5-2744-4C8D-8BCA-6BDF3B078026}" type="presParOf" srcId="{22A3303E-4AB3-4407-ADCE-C35FD450E66E}" destId="{617163A6-54C0-4D48-A6F1-4292AFD559A9}" srcOrd="2" destOrd="0" presId="urn:microsoft.com/office/officeart/2005/8/layout/vList3"/>
    <dgm:cxn modelId="{0EDEE69C-E00D-435B-BEC7-D7CFAD57C476}" type="presParOf" srcId="{617163A6-54C0-4D48-A6F1-4292AFD559A9}" destId="{0CC598F0-6AC5-4E5E-ABF9-64A6589CF18F}" srcOrd="0" destOrd="0" presId="urn:microsoft.com/office/officeart/2005/8/layout/vList3"/>
    <dgm:cxn modelId="{B0B60F5A-2C95-41CC-A2FD-948231EC5DC2}" type="presParOf" srcId="{617163A6-54C0-4D48-A6F1-4292AFD559A9}" destId="{953F0C06-B43C-4FB6-8FFA-216633A3238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79D11EA-D325-4729-AF5F-3CE5B497E4D7}" type="doc">
      <dgm:prSet loTypeId="urn:microsoft.com/office/officeart/2005/8/layout/vList3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ED3B1D7-5C21-45FA-AFF7-C23C1F3F0760}">
      <dgm:prSet phldrT="[Текст]" custT="1"/>
      <dgm:spPr/>
      <dgm:t>
        <a:bodyPr/>
        <a:lstStyle/>
        <a:p>
          <a:r>
            <a:rPr lang="ru-RU" sz="1800" dirty="0" smtClean="0"/>
            <a:t>Газета</a:t>
          </a:r>
          <a:br>
            <a:rPr lang="ru-RU" sz="1800" dirty="0" smtClean="0"/>
          </a:br>
          <a:r>
            <a:rPr lang="ru-RU" sz="1600" dirty="0" smtClean="0"/>
            <a:t>ежемесячно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IV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smtClean="0">
              <a:latin typeface="+mn-lt"/>
              <a:cs typeface="Times New Roman" panose="02020603050405020304" pitchFamily="18" charset="0"/>
            </a:rPr>
            <a:t>неделя</a:t>
          </a:r>
          <a:r>
            <a:rPr lang="ru-RU" sz="1600" dirty="0" smtClean="0">
              <a:latin typeface="+mn-lt"/>
            </a:rPr>
            <a:t> </a:t>
          </a:r>
          <a:endParaRPr lang="ru-RU" sz="1600" dirty="0" smtClean="0"/>
        </a:p>
      </dgm:t>
    </dgm:pt>
    <dgm:pt modelId="{951C19AC-9A75-4A5C-9FD2-C885AE5479D0}" type="parTrans" cxnId="{4C40329C-B923-4824-ACA1-754144BE5FCF}">
      <dgm:prSet/>
      <dgm:spPr/>
      <dgm:t>
        <a:bodyPr/>
        <a:lstStyle/>
        <a:p>
          <a:endParaRPr lang="ru-RU" sz="1800"/>
        </a:p>
      </dgm:t>
    </dgm:pt>
    <dgm:pt modelId="{1F8F460A-8CD5-4B34-86DF-7A51664A3A0E}" type="sibTrans" cxnId="{4C40329C-B923-4824-ACA1-754144BE5FCF}">
      <dgm:prSet/>
      <dgm:spPr/>
      <dgm:t>
        <a:bodyPr/>
        <a:lstStyle/>
        <a:p>
          <a:endParaRPr lang="ru-RU" sz="1800"/>
        </a:p>
      </dgm:t>
    </dgm:pt>
    <dgm:pt modelId="{FA306799-5D3A-4536-B543-8DD537AB753B}">
      <dgm:prSet phldrT="[Текст]" custT="1"/>
      <dgm:spPr/>
      <dgm:t>
        <a:bodyPr/>
        <a:lstStyle/>
        <a:p>
          <a:r>
            <a:rPr lang="ru-RU" sz="1800" dirty="0" smtClean="0"/>
            <a:t>Мульти-</a:t>
          </a:r>
          <a:r>
            <a:rPr lang="ru-RU" sz="1800" dirty="0" err="1" smtClean="0"/>
            <a:t>пликация</a:t>
          </a:r>
          <a:r>
            <a:rPr lang="ru-RU" sz="1800" dirty="0" smtClean="0"/>
            <a:t> и комиксы</a:t>
          </a:r>
          <a:endParaRPr lang="ru-RU" sz="1800" dirty="0"/>
        </a:p>
      </dgm:t>
    </dgm:pt>
    <dgm:pt modelId="{3B4AE3D5-5711-492B-BCB8-B229030FC732}" type="parTrans" cxnId="{4EB77340-39FA-475B-A0C7-7BE3CD7BAC77}">
      <dgm:prSet/>
      <dgm:spPr/>
      <dgm:t>
        <a:bodyPr/>
        <a:lstStyle/>
        <a:p>
          <a:endParaRPr lang="ru-RU" sz="1800"/>
        </a:p>
      </dgm:t>
    </dgm:pt>
    <dgm:pt modelId="{954F7D52-6F89-4096-B4EE-F69C42FF6971}" type="sibTrans" cxnId="{4EB77340-39FA-475B-A0C7-7BE3CD7BAC77}">
      <dgm:prSet/>
      <dgm:spPr/>
      <dgm:t>
        <a:bodyPr/>
        <a:lstStyle/>
        <a:p>
          <a:endParaRPr lang="ru-RU" sz="1800"/>
        </a:p>
      </dgm:t>
    </dgm:pt>
    <dgm:pt modelId="{22A3303E-4AB3-4407-ADCE-C35FD450E66E}" type="pres">
      <dgm:prSet presAssocID="{479D11EA-D325-4729-AF5F-3CE5B497E4D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ADAD0B-ACF9-4F20-8292-B75C66A33B26}" type="pres">
      <dgm:prSet presAssocID="{AED3B1D7-5C21-45FA-AFF7-C23C1F3F0760}" presName="composite" presStyleCnt="0"/>
      <dgm:spPr/>
    </dgm:pt>
    <dgm:pt modelId="{C371BA24-0126-427F-ABFB-BE08E93DC839}" type="pres">
      <dgm:prSet presAssocID="{AED3B1D7-5C21-45FA-AFF7-C23C1F3F0760}" presName="imgShp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D0173A97-AD23-4FED-87E1-FCCFD01A993E}" type="pres">
      <dgm:prSet presAssocID="{AED3B1D7-5C21-45FA-AFF7-C23C1F3F0760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9F4CE-38BE-4B7C-A9B4-A6D26FEEA99F}" type="pres">
      <dgm:prSet presAssocID="{1F8F460A-8CD5-4B34-86DF-7A51664A3A0E}" presName="spacing" presStyleCnt="0"/>
      <dgm:spPr/>
    </dgm:pt>
    <dgm:pt modelId="{617163A6-54C0-4D48-A6F1-4292AFD559A9}" type="pres">
      <dgm:prSet presAssocID="{FA306799-5D3A-4536-B543-8DD537AB753B}" presName="composite" presStyleCnt="0"/>
      <dgm:spPr/>
    </dgm:pt>
    <dgm:pt modelId="{0CC598F0-6AC5-4E5E-ABF9-64A6589CF18F}" type="pres">
      <dgm:prSet presAssocID="{FA306799-5D3A-4536-B543-8DD537AB753B}" presName="imgShp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953F0C06-B43C-4FB6-8FFA-216633A3238F}" type="pres">
      <dgm:prSet presAssocID="{FA306799-5D3A-4536-B543-8DD537AB753B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36076E-7C58-4129-8894-455CD47A73C2}" type="presOf" srcId="{AED3B1D7-5C21-45FA-AFF7-C23C1F3F0760}" destId="{D0173A97-AD23-4FED-87E1-FCCFD01A993E}" srcOrd="0" destOrd="0" presId="urn:microsoft.com/office/officeart/2005/8/layout/vList3"/>
    <dgm:cxn modelId="{4C40329C-B923-4824-ACA1-754144BE5FCF}" srcId="{479D11EA-D325-4729-AF5F-3CE5B497E4D7}" destId="{AED3B1D7-5C21-45FA-AFF7-C23C1F3F0760}" srcOrd="0" destOrd="0" parTransId="{951C19AC-9A75-4A5C-9FD2-C885AE5479D0}" sibTransId="{1F8F460A-8CD5-4B34-86DF-7A51664A3A0E}"/>
    <dgm:cxn modelId="{DE2C8D55-38D2-47BD-A33E-23BC791F5998}" type="presOf" srcId="{FA306799-5D3A-4536-B543-8DD537AB753B}" destId="{953F0C06-B43C-4FB6-8FFA-216633A3238F}" srcOrd="0" destOrd="0" presId="urn:microsoft.com/office/officeart/2005/8/layout/vList3"/>
    <dgm:cxn modelId="{91400F5F-84B1-4A8C-90DA-2ED456DBB719}" type="presOf" srcId="{479D11EA-D325-4729-AF5F-3CE5B497E4D7}" destId="{22A3303E-4AB3-4407-ADCE-C35FD450E66E}" srcOrd="0" destOrd="0" presId="urn:microsoft.com/office/officeart/2005/8/layout/vList3"/>
    <dgm:cxn modelId="{4EB77340-39FA-475B-A0C7-7BE3CD7BAC77}" srcId="{479D11EA-D325-4729-AF5F-3CE5B497E4D7}" destId="{FA306799-5D3A-4536-B543-8DD537AB753B}" srcOrd="1" destOrd="0" parTransId="{3B4AE3D5-5711-492B-BCB8-B229030FC732}" sibTransId="{954F7D52-6F89-4096-B4EE-F69C42FF6971}"/>
    <dgm:cxn modelId="{D1A7EB7D-E45F-4A6A-A2AB-BA321697FD59}" type="presParOf" srcId="{22A3303E-4AB3-4407-ADCE-C35FD450E66E}" destId="{32ADAD0B-ACF9-4F20-8292-B75C66A33B26}" srcOrd="0" destOrd="0" presId="urn:microsoft.com/office/officeart/2005/8/layout/vList3"/>
    <dgm:cxn modelId="{FBF8492A-E934-473D-9510-4B7CBA3DD586}" type="presParOf" srcId="{32ADAD0B-ACF9-4F20-8292-B75C66A33B26}" destId="{C371BA24-0126-427F-ABFB-BE08E93DC839}" srcOrd="0" destOrd="0" presId="urn:microsoft.com/office/officeart/2005/8/layout/vList3"/>
    <dgm:cxn modelId="{FA07D607-1AE7-44CB-9AD2-2BDE63AC2C2A}" type="presParOf" srcId="{32ADAD0B-ACF9-4F20-8292-B75C66A33B26}" destId="{D0173A97-AD23-4FED-87E1-FCCFD01A993E}" srcOrd="1" destOrd="0" presId="urn:microsoft.com/office/officeart/2005/8/layout/vList3"/>
    <dgm:cxn modelId="{C7BEDF63-FC9E-47DF-978D-6FA01C47AA3E}" type="presParOf" srcId="{22A3303E-4AB3-4407-ADCE-C35FD450E66E}" destId="{1E49F4CE-38BE-4B7C-A9B4-A6D26FEEA99F}" srcOrd="1" destOrd="0" presId="urn:microsoft.com/office/officeart/2005/8/layout/vList3"/>
    <dgm:cxn modelId="{5965EFF5-2744-4C8D-8BCA-6BDF3B078026}" type="presParOf" srcId="{22A3303E-4AB3-4407-ADCE-C35FD450E66E}" destId="{617163A6-54C0-4D48-A6F1-4292AFD559A9}" srcOrd="2" destOrd="0" presId="urn:microsoft.com/office/officeart/2005/8/layout/vList3"/>
    <dgm:cxn modelId="{0EDEE69C-E00D-435B-BEC7-D7CFAD57C476}" type="presParOf" srcId="{617163A6-54C0-4D48-A6F1-4292AFD559A9}" destId="{0CC598F0-6AC5-4E5E-ABF9-64A6589CF18F}" srcOrd="0" destOrd="0" presId="urn:microsoft.com/office/officeart/2005/8/layout/vList3"/>
    <dgm:cxn modelId="{B0B60F5A-2C95-41CC-A2FD-948231EC5DC2}" type="presParOf" srcId="{617163A6-54C0-4D48-A6F1-4292AFD559A9}" destId="{953F0C06-B43C-4FB6-8FFA-216633A3238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4468EA-E18F-4668-A48F-F07B4E3AB250}" type="doc">
      <dgm:prSet loTypeId="urn:microsoft.com/office/officeart/2005/8/layout/target3" loCatId="relationship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E1A40769-96A6-4BE9-B53A-3A69D4FA8C78}">
      <dgm:prSet/>
      <dgm:spPr/>
      <dgm:t>
        <a:bodyPr/>
        <a:lstStyle/>
        <a:p>
          <a:pPr rtl="0"/>
          <a:r>
            <a:rPr lang="ru-RU" b="1" dirty="0" err="1" smtClean="0"/>
            <a:t>Чецкая</a:t>
          </a:r>
          <a:r>
            <a:rPr lang="ru-RU" b="1" dirty="0" smtClean="0"/>
            <a:t> П.А.</a:t>
          </a:r>
          <a:r>
            <a:rPr lang="ru-RU" dirty="0" smtClean="0"/>
            <a:t>, заведующий МБДОУ Детский сад № 159</a:t>
          </a:r>
          <a:endParaRPr lang="ru-RU" dirty="0"/>
        </a:p>
      </dgm:t>
    </dgm:pt>
    <dgm:pt modelId="{5A793F69-F396-4558-A5FF-F03B38F93B25}" type="parTrans" cxnId="{A1F0888A-E7A1-42FF-B7C3-F174CFE269C6}">
      <dgm:prSet/>
      <dgm:spPr/>
      <dgm:t>
        <a:bodyPr/>
        <a:lstStyle/>
        <a:p>
          <a:endParaRPr lang="ru-RU"/>
        </a:p>
      </dgm:t>
    </dgm:pt>
    <dgm:pt modelId="{913ED865-23AF-4635-A2F3-38152D51A123}" type="sibTrans" cxnId="{A1F0888A-E7A1-42FF-B7C3-F174CFE269C6}">
      <dgm:prSet/>
      <dgm:spPr/>
      <dgm:t>
        <a:bodyPr/>
        <a:lstStyle/>
        <a:p>
          <a:endParaRPr lang="ru-RU"/>
        </a:p>
      </dgm:t>
    </dgm:pt>
    <dgm:pt modelId="{9264F106-A6F9-447F-AD99-00AADD6C91F6}" type="pres">
      <dgm:prSet presAssocID="{C24468EA-E18F-4668-A48F-F07B4E3AB25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CCA401-9E61-4AF2-88DA-67B11A3E4426}" type="pres">
      <dgm:prSet presAssocID="{E1A40769-96A6-4BE9-B53A-3A69D4FA8C78}" presName="circle1" presStyleLbl="node1" presStyleIdx="0" presStyleCnt="1"/>
      <dgm:spPr/>
    </dgm:pt>
    <dgm:pt modelId="{426D3FFC-1DAF-4076-A4F7-1484AD52B6DB}" type="pres">
      <dgm:prSet presAssocID="{E1A40769-96A6-4BE9-B53A-3A69D4FA8C78}" presName="space" presStyleCnt="0"/>
      <dgm:spPr/>
    </dgm:pt>
    <dgm:pt modelId="{BB6D44CE-74D3-45A4-97F8-28181E41559A}" type="pres">
      <dgm:prSet presAssocID="{E1A40769-96A6-4BE9-B53A-3A69D4FA8C78}" presName="rect1" presStyleLbl="alignAcc1" presStyleIdx="0" presStyleCnt="1"/>
      <dgm:spPr/>
      <dgm:t>
        <a:bodyPr/>
        <a:lstStyle/>
        <a:p>
          <a:endParaRPr lang="ru-RU"/>
        </a:p>
      </dgm:t>
    </dgm:pt>
    <dgm:pt modelId="{CC0B25EE-F944-41C0-893B-6AA413069F17}" type="pres">
      <dgm:prSet presAssocID="{E1A40769-96A6-4BE9-B53A-3A69D4FA8C7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F0888A-E7A1-42FF-B7C3-F174CFE269C6}" srcId="{C24468EA-E18F-4668-A48F-F07B4E3AB250}" destId="{E1A40769-96A6-4BE9-B53A-3A69D4FA8C78}" srcOrd="0" destOrd="0" parTransId="{5A793F69-F396-4558-A5FF-F03B38F93B25}" sibTransId="{913ED865-23AF-4635-A2F3-38152D51A123}"/>
    <dgm:cxn modelId="{2B5D6B1F-5554-4DD5-B1E3-91AA22F5C794}" type="presOf" srcId="{C24468EA-E18F-4668-A48F-F07B4E3AB250}" destId="{9264F106-A6F9-447F-AD99-00AADD6C91F6}" srcOrd="0" destOrd="0" presId="urn:microsoft.com/office/officeart/2005/8/layout/target3"/>
    <dgm:cxn modelId="{9D243E64-17F7-47EE-8ED5-3EAD9D8315BD}" type="presOf" srcId="{E1A40769-96A6-4BE9-B53A-3A69D4FA8C78}" destId="{BB6D44CE-74D3-45A4-97F8-28181E41559A}" srcOrd="0" destOrd="0" presId="urn:microsoft.com/office/officeart/2005/8/layout/target3"/>
    <dgm:cxn modelId="{BF4679BE-1794-4A08-BBD0-1982A30DCE43}" type="presOf" srcId="{E1A40769-96A6-4BE9-B53A-3A69D4FA8C78}" destId="{CC0B25EE-F944-41C0-893B-6AA413069F17}" srcOrd="1" destOrd="0" presId="urn:microsoft.com/office/officeart/2005/8/layout/target3"/>
    <dgm:cxn modelId="{BA6C9F6A-081F-4050-A2C3-C06D297A6A5C}" type="presParOf" srcId="{9264F106-A6F9-447F-AD99-00AADD6C91F6}" destId="{3ACCA401-9E61-4AF2-88DA-67B11A3E4426}" srcOrd="0" destOrd="0" presId="urn:microsoft.com/office/officeart/2005/8/layout/target3"/>
    <dgm:cxn modelId="{1FBB1B09-0188-4DFC-ACC1-7C5F271ADF7C}" type="presParOf" srcId="{9264F106-A6F9-447F-AD99-00AADD6C91F6}" destId="{426D3FFC-1DAF-4076-A4F7-1484AD52B6DB}" srcOrd="1" destOrd="0" presId="urn:microsoft.com/office/officeart/2005/8/layout/target3"/>
    <dgm:cxn modelId="{D093A4D8-D64A-46CA-AD61-584E7A3A1892}" type="presParOf" srcId="{9264F106-A6F9-447F-AD99-00AADD6C91F6}" destId="{BB6D44CE-74D3-45A4-97F8-28181E41559A}" srcOrd="2" destOrd="0" presId="urn:microsoft.com/office/officeart/2005/8/layout/target3"/>
    <dgm:cxn modelId="{7444208D-20B8-481F-A224-D6F234B5F7B9}" type="presParOf" srcId="{9264F106-A6F9-447F-AD99-00AADD6C91F6}" destId="{CC0B25EE-F944-41C0-893B-6AA413069F1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4468EA-E18F-4668-A48F-F07B4E3AB250}" type="doc">
      <dgm:prSet loTypeId="urn:microsoft.com/office/officeart/2005/8/layout/target3" loCatId="relationship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ru-RU"/>
        </a:p>
      </dgm:t>
    </dgm:pt>
    <dgm:pt modelId="{9264F106-A6F9-447F-AD99-00AADD6C91F6}" type="pres">
      <dgm:prSet presAssocID="{C24468EA-E18F-4668-A48F-F07B4E3AB25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B5D6B1F-5554-4DD5-B1E3-91AA22F5C794}" type="presOf" srcId="{C24468EA-E18F-4668-A48F-F07B4E3AB250}" destId="{9264F106-A6F9-447F-AD99-00AADD6C91F6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4468EA-E18F-4668-A48F-F07B4E3AB250}" type="doc">
      <dgm:prSet loTypeId="urn:microsoft.com/office/officeart/2005/8/layout/target3" loCatId="relationship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E1A40769-96A6-4BE9-B53A-3A69D4FA8C78}">
      <dgm:prSet/>
      <dgm:spPr/>
      <dgm:t>
        <a:bodyPr/>
        <a:lstStyle/>
        <a:p>
          <a:pPr rtl="0"/>
          <a:r>
            <a:rPr lang="ru-RU" b="1" dirty="0" err="1" smtClean="0"/>
            <a:t>Куперман</a:t>
          </a:r>
          <a:r>
            <a:rPr lang="ru-RU" b="1" dirty="0" smtClean="0"/>
            <a:t> Н.А.</a:t>
          </a:r>
          <a:r>
            <a:rPr lang="ru-RU" dirty="0" smtClean="0"/>
            <a:t>, заведующий МАДОУ Детский сад № 157</a:t>
          </a:r>
          <a:endParaRPr lang="ru-RU" dirty="0"/>
        </a:p>
      </dgm:t>
    </dgm:pt>
    <dgm:pt modelId="{5A793F69-F396-4558-A5FF-F03B38F93B25}" type="parTrans" cxnId="{A1F0888A-E7A1-42FF-B7C3-F174CFE269C6}">
      <dgm:prSet/>
      <dgm:spPr/>
      <dgm:t>
        <a:bodyPr/>
        <a:lstStyle/>
        <a:p>
          <a:endParaRPr lang="ru-RU"/>
        </a:p>
      </dgm:t>
    </dgm:pt>
    <dgm:pt modelId="{913ED865-23AF-4635-A2F3-38152D51A123}" type="sibTrans" cxnId="{A1F0888A-E7A1-42FF-B7C3-F174CFE269C6}">
      <dgm:prSet/>
      <dgm:spPr/>
      <dgm:t>
        <a:bodyPr/>
        <a:lstStyle/>
        <a:p>
          <a:endParaRPr lang="ru-RU"/>
        </a:p>
      </dgm:t>
    </dgm:pt>
    <dgm:pt modelId="{9264F106-A6F9-447F-AD99-00AADD6C91F6}" type="pres">
      <dgm:prSet presAssocID="{C24468EA-E18F-4668-A48F-F07B4E3AB25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CCA401-9E61-4AF2-88DA-67B11A3E4426}" type="pres">
      <dgm:prSet presAssocID="{E1A40769-96A6-4BE9-B53A-3A69D4FA8C78}" presName="circle1" presStyleLbl="node1" presStyleIdx="0" presStyleCnt="1"/>
      <dgm:spPr/>
    </dgm:pt>
    <dgm:pt modelId="{426D3FFC-1DAF-4076-A4F7-1484AD52B6DB}" type="pres">
      <dgm:prSet presAssocID="{E1A40769-96A6-4BE9-B53A-3A69D4FA8C78}" presName="space" presStyleCnt="0"/>
      <dgm:spPr/>
    </dgm:pt>
    <dgm:pt modelId="{BB6D44CE-74D3-45A4-97F8-28181E41559A}" type="pres">
      <dgm:prSet presAssocID="{E1A40769-96A6-4BE9-B53A-3A69D4FA8C78}" presName="rect1" presStyleLbl="alignAcc1" presStyleIdx="0" presStyleCnt="1" custLinFactNeighborY="-14874"/>
      <dgm:spPr/>
      <dgm:t>
        <a:bodyPr/>
        <a:lstStyle/>
        <a:p>
          <a:endParaRPr lang="ru-RU"/>
        </a:p>
      </dgm:t>
    </dgm:pt>
    <dgm:pt modelId="{CC0B25EE-F944-41C0-893B-6AA413069F17}" type="pres">
      <dgm:prSet presAssocID="{E1A40769-96A6-4BE9-B53A-3A69D4FA8C7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F0888A-E7A1-42FF-B7C3-F174CFE269C6}" srcId="{C24468EA-E18F-4668-A48F-F07B4E3AB250}" destId="{E1A40769-96A6-4BE9-B53A-3A69D4FA8C78}" srcOrd="0" destOrd="0" parTransId="{5A793F69-F396-4558-A5FF-F03B38F93B25}" sibTransId="{913ED865-23AF-4635-A2F3-38152D51A123}"/>
    <dgm:cxn modelId="{2B5D6B1F-5554-4DD5-B1E3-91AA22F5C794}" type="presOf" srcId="{C24468EA-E18F-4668-A48F-F07B4E3AB250}" destId="{9264F106-A6F9-447F-AD99-00AADD6C91F6}" srcOrd="0" destOrd="0" presId="urn:microsoft.com/office/officeart/2005/8/layout/target3"/>
    <dgm:cxn modelId="{9D243E64-17F7-47EE-8ED5-3EAD9D8315BD}" type="presOf" srcId="{E1A40769-96A6-4BE9-B53A-3A69D4FA8C78}" destId="{BB6D44CE-74D3-45A4-97F8-28181E41559A}" srcOrd="0" destOrd="0" presId="urn:microsoft.com/office/officeart/2005/8/layout/target3"/>
    <dgm:cxn modelId="{BF4679BE-1794-4A08-BBD0-1982A30DCE43}" type="presOf" srcId="{E1A40769-96A6-4BE9-B53A-3A69D4FA8C78}" destId="{CC0B25EE-F944-41C0-893B-6AA413069F17}" srcOrd="1" destOrd="0" presId="urn:microsoft.com/office/officeart/2005/8/layout/target3"/>
    <dgm:cxn modelId="{BA6C9F6A-081F-4050-A2C3-C06D297A6A5C}" type="presParOf" srcId="{9264F106-A6F9-447F-AD99-00AADD6C91F6}" destId="{3ACCA401-9E61-4AF2-88DA-67B11A3E4426}" srcOrd="0" destOrd="0" presId="urn:microsoft.com/office/officeart/2005/8/layout/target3"/>
    <dgm:cxn modelId="{1FBB1B09-0188-4DFC-ACC1-7C5F271ADF7C}" type="presParOf" srcId="{9264F106-A6F9-447F-AD99-00AADD6C91F6}" destId="{426D3FFC-1DAF-4076-A4F7-1484AD52B6DB}" srcOrd="1" destOrd="0" presId="urn:microsoft.com/office/officeart/2005/8/layout/target3"/>
    <dgm:cxn modelId="{D093A4D8-D64A-46CA-AD61-584E7A3A1892}" type="presParOf" srcId="{9264F106-A6F9-447F-AD99-00AADD6C91F6}" destId="{BB6D44CE-74D3-45A4-97F8-28181E41559A}" srcOrd="2" destOrd="0" presId="urn:microsoft.com/office/officeart/2005/8/layout/target3"/>
    <dgm:cxn modelId="{7444208D-20B8-481F-A224-D6F234B5F7B9}" type="presParOf" srcId="{9264F106-A6F9-447F-AD99-00AADD6C91F6}" destId="{CC0B25EE-F944-41C0-893B-6AA413069F1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4468EA-E18F-4668-A48F-F07B4E3AB250}" type="doc">
      <dgm:prSet loTypeId="urn:microsoft.com/office/officeart/2005/8/layout/target3" loCatId="relationship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E1A40769-96A6-4BE9-B53A-3A69D4FA8C78}">
      <dgm:prSet/>
      <dgm:spPr/>
      <dgm:t>
        <a:bodyPr/>
        <a:lstStyle/>
        <a:p>
          <a:pPr rtl="0"/>
          <a:r>
            <a:rPr lang="ru-RU" b="1" dirty="0" err="1" smtClean="0"/>
            <a:t>Болтовская</a:t>
          </a:r>
          <a:r>
            <a:rPr lang="ru-RU" b="1" dirty="0" smtClean="0"/>
            <a:t> Г.С.</a:t>
          </a:r>
          <a:r>
            <a:rPr lang="ru-RU" dirty="0" smtClean="0"/>
            <a:t>, заведующий МБДОУ Детский сад № 123</a:t>
          </a:r>
          <a:endParaRPr lang="ru-RU" dirty="0"/>
        </a:p>
      </dgm:t>
    </dgm:pt>
    <dgm:pt modelId="{5A793F69-F396-4558-A5FF-F03B38F93B25}" type="parTrans" cxnId="{A1F0888A-E7A1-42FF-B7C3-F174CFE269C6}">
      <dgm:prSet/>
      <dgm:spPr/>
      <dgm:t>
        <a:bodyPr/>
        <a:lstStyle/>
        <a:p>
          <a:endParaRPr lang="ru-RU"/>
        </a:p>
      </dgm:t>
    </dgm:pt>
    <dgm:pt modelId="{913ED865-23AF-4635-A2F3-38152D51A123}" type="sibTrans" cxnId="{A1F0888A-E7A1-42FF-B7C3-F174CFE269C6}">
      <dgm:prSet/>
      <dgm:spPr/>
      <dgm:t>
        <a:bodyPr/>
        <a:lstStyle/>
        <a:p>
          <a:endParaRPr lang="ru-RU"/>
        </a:p>
      </dgm:t>
    </dgm:pt>
    <dgm:pt modelId="{9264F106-A6F9-447F-AD99-00AADD6C91F6}" type="pres">
      <dgm:prSet presAssocID="{C24468EA-E18F-4668-A48F-F07B4E3AB25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CCA401-9E61-4AF2-88DA-67B11A3E4426}" type="pres">
      <dgm:prSet presAssocID="{E1A40769-96A6-4BE9-B53A-3A69D4FA8C78}" presName="circle1" presStyleLbl="node1" presStyleIdx="0" presStyleCnt="1"/>
      <dgm:spPr/>
    </dgm:pt>
    <dgm:pt modelId="{426D3FFC-1DAF-4076-A4F7-1484AD52B6DB}" type="pres">
      <dgm:prSet presAssocID="{E1A40769-96A6-4BE9-B53A-3A69D4FA8C78}" presName="space" presStyleCnt="0"/>
      <dgm:spPr/>
    </dgm:pt>
    <dgm:pt modelId="{BB6D44CE-74D3-45A4-97F8-28181E41559A}" type="pres">
      <dgm:prSet presAssocID="{E1A40769-96A6-4BE9-B53A-3A69D4FA8C78}" presName="rect1" presStyleLbl="alignAcc1" presStyleIdx="0" presStyleCnt="1"/>
      <dgm:spPr/>
      <dgm:t>
        <a:bodyPr/>
        <a:lstStyle/>
        <a:p>
          <a:endParaRPr lang="ru-RU"/>
        </a:p>
      </dgm:t>
    </dgm:pt>
    <dgm:pt modelId="{CC0B25EE-F944-41C0-893B-6AA413069F17}" type="pres">
      <dgm:prSet presAssocID="{E1A40769-96A6-4BE9-B53A-3A69D4FA8C7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F0888A-E7A1-42FF-B7C3-F174CFE269C6}" srcId="{C24468EA-E18F-4668-A48F-F07B4E3AB250}" destId="{E1A40769-96A6-4BE9-B53A-3A69D4FA8C78}" srcOrd="0" destOrd="0" parTransId="{5A793F69-F396-4558-A5FF-F03B38F93B25}" sibTransId="{913ED865-23AF-4635-A2F3-38152D51A123}"/>
    <dgm:cxn modelId="{2B5D6B1F-5554-4DD5-B1E3-91AA22F5C794}" type="presOf" srcId="{C24468EA-E18F-4668-A48F-F07B4E3AB250}" destId="{9264F106-A6F9-447F-AD99-00AADD6C91F6}" srcOrd="0" destOrd="0" presId="urn:microsoft.com/office/officeart/2005/8/layout/target3"/>
    <dgm:cxn modelId="{9D243E64-17F7-47EE-8ED5-3EAD9D8315BD}" type="presOf" srcId="{E1A40769-96A6-4BE9-B53A-3A69D4FA8C78}" destId="{BB6D44CE-74D3-45A4-97F8-28181E41559A}" srcOrd="0" destOrd="0" presId="urn:microsoft.com/office/officeart/2005/8/layout/target3"/>
    <dgm:cxn modelId="{BF4679BE-1794-4A08-BBD0-1982A30DCE43}" type="presOf" srcId="{E1A40769-96A6-4BE9-B53A-3A69D4FA8C78}" destId="{CC0B25EE-F944-41C0-893B-6AA413069F17}" srcOrd="1" destOrd="0" presId="urn:microsoft.com/office/officeart/2005/8/layout/target3"/>
    <dgm:cxn modelId="{BA6C9F6A-081F-4050-A2C3-C06D297A6A5C}" type="presParOf" srcId="{9264F106-A6F9-447F-AD99-00AADD6C91F6}" destId="{3ACCA401-9E61-4AF2-88DA-67B11A3E4426}" srcOrd="0" destOrd="0" presId="urn:microsoft.com/office/officeart/2005/8/layout/target3"/>
    <dgm:cxn modelId="{1FBB1B09-0188-4DFC-ACC1-7C5F271ADF7C}" type="presParOf" srcId="{9264F106-A6F9-447F-AD99-00AADD6C91F6}" destId="{426D3FFC-1DAF-4076-A4F7-1484AD52B6DB}" srcOrd="1" destOrd="0" presId="urn:microsoft.com/office/officeart/2005/8/layout/target3"/>
    <dgm:cxn modelId="{D093A4D8-D64A-46CA-AD61-584E7A3A1892}" type="presParOf" srcId="{9264F106-A6F9-447F-AD99-00AADD6C91F6}" destId="{BB6D44CE-74D3-45A4-97F8-28181E41559A}" srcOrd="2" destOrd="0" presId="urn:microsoft.com/office/officeart/2005/8/layout/target3"/>
    <dgm:cxn modelId="{7444208D-20B8-481F-A224-D6F234B5F7B9}" type="presParOf" srcId="{9264F106-A6F9-447F-AD99-00AADD6C91F6}" destId="{CC0B25EE-F944-41C0-893B-6AA413069F1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4468EA-E18F-4668-A48F-F07B4E3AB250}" type="doc">
      <dgm:prSet loTypeId="urn:microsoft.com/office/officeart/2005/8/layout/target3" loCatId="relationship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E1A40769-96A6-4BE9-B53A-3A69D4FA8C78}">
      <dgm:prSet/>
      <dgm:spPr/>
      <dgm:t>
        <a:bodyPr/>
        <a:lstStyle/>
        <a:p>
          <a:pPr rtl="0"/>
          <a:r>
            <a:rPr lang="ru-RU" b="1" dirty="0" smtClean="0"/>
            <a:t>Петрова Ю.А.</a:t>
          </a:r>
          <a:r>
            <a:rPr lang="ru-RU" dirty="0" smtClean="0"/>
            <a:t>, заведующий МБДОУ Детский сад № 94</a:t>
          </a:r>
          <a:endParaRPr lang="ru-RU" dirty="0"/>
        </a:p>
      </dgm:t>
    </dgm:pt>
    <dgm:pt modelId="{5A793F69-F396-4558-A5FF-F03B38F93B25}" type="parTrans" cxnId="{A1F0888A-E7A1-42FF-B7C3-F174CFE269C6}">
      <dgm:prSet/>
      <dgm:spPr/>
      <dgm:t>
        <a:bodyPr/>
        <a:lstStyle/>
        <a:p>
          <a:endParaRPr lang="ru-RU"/>
        </a:p>
      </dgm:t>
    </dgm:pt>
    <dgm:pt modelId="{913ED865-23AF-4635-A2F3-38152D51A123}" type="sibTrans" cxnId="{A1F0888A-E7A1-42FF-B7C3-F174CFE269C6}">
      <dgm:prSet/>
      <dgm:spPr/>
      <dgm:t>
        <a:bodyPr/>
        <a:lstStyle/>
        <a:p>
          <a:endParaRPr lang="ru-RU"/>
        </a:p>
      </dgm:t>
    </dgm:pt>
    <dgm:pt modelId="{9264F106-A6F9-447F-AD99-00AADD6C91F6}" type="pres">
      <dgm:prSet presAssocID="{C24468EA-E18F-4668-A48F-F07B4E3AB25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CCA401-9E61-4AF2-88DA-67B11A3E4426}" type="pres">
      <dgm:prSet presAssocID="{E1A40769-96A6-4BE9-B53A-3A69D4FA8C78}" presName="circle1" presStyleLbl="node1" presStyleIdx="0" presStyleCnt="1"/>
      <dgm:spPr/>
    </dgm:pt>
    <dgm:pt modelId="{426D3FFC-1DAF-4076-A4F7-1484AD52B6DB}" type="pres">
      <dgm:prSet presAssocID="{E1A40769-96A6-4BE9-B53A-3A69D4FA8C78}" presName="space" presStyleCnt="0"/>
      <dgm:spPr/>
    </dgm:pt>
    <dgm:pt modelId="{BB6D44CE-74D3-45A4-97F8-28181E41559A}" type="pres">
      <dgm:prSet presAssocID="{E1A40769-96A6-4BE9-B53A-3A69D4FA8C78}" presName="rect1" presStyleLbl="alignAcc1" presStyleIdx="0" presStyleCnt="1"/>
      <dgm:spPr/>
      <dgm:t>
        <a:bodyPr/>
        <a:lstStyle/>
        <a:p>
          <a:endParaRPr lang="ru-RU"/>
        </a:p>
      </dgm:t>
    </dgm:pt>
    <dgm:pt modelId="{CC0B25EE-F944-41C0-893B-6AA413069F17}" type="pres">
      <dgm:prSet presAssocID="{E1A40769-96A6-4BE9-B53A-3A69D4FA8C7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F0888A-E7A1-42FF-B7C3-F174CFE269C6}" srcId="{C24468EA-E18F-4668-A48F-F07B4E3AB250}" destId="{E1A40769-96A6-4BE9-B53A-3A69D4FA8C78}" srcOrd="0" destOrd="0" parTransId="{5A793F69-F396-4558-A5FF-F03B38F93B25}" sibTransId="{913ED865-23AF-4635-A2F3-38152D51A123}"/>
    <dgm:cxn modelId="{2B5D6B1F-5554-4DD5-B1E3-91AA22F5C794}" type="presOf" srcId="{C24468EA-E18F-4668-A48F-F07B4E3AB250}" destId="{9264F106-A6F9-447F-AD99-00AADD6C91F6}" srcOrd="0" destOrd="0" presId="urn:microsoft.com/office/officeart/2005/8/layout/target3"/>
    <dgm:cxn modelId="{9D243E64-17F7-47EE-8ED5-3EAD9D8315BD}" type="presOf" srcId="{E1A40769-96A6-4BE9-B53A-3A69D4FA8C78}" destId="{BB6D44CE-74D3-45A4-97F8-28181E41559A}" srcOrd="0" destOrd="0" presId="urn:microsoft.com/office/officeart/2005/8/layout/target3"/>
    <dgm:cxn modelId="{BF4679BE-1794-4A08-BBD0-1982A30DCE43}" type="presOf" srcId="{E1A40769-96A6-4BE9-B53A-3A69D4FA8C78}" destId="{CC0B25EE-F944-41C0-893B-6AA413069F17}" srcOrd="1" destOrd="0" presId="urn:microsoft.com/office/officeart/2005/8/layout/target3"/>
    <dgm:cxn modelId="{BA6C9F6A-081F-4050-A2C3-C06D297A6A5C}" type="presParOf" srcId="{9264F106-A6F9-447F-AD99-00AADD6C91F6}" destId="{3ACCA401-9E61-4AF2-88DA-67B11A3E4426}" srcOrd="0" destOrd="0" presId="urn:microsoft.com/office/officeart/2005/8/layout/target3"/>
    <dgm:cxn modelId="{1FBB1B09-0188-4DFC-ACC1-7C5F271ADF7C}" type="presParOf" srcId="{9264F106-A6F9-447F-AD99-00AADD6C91F6}" destId="{426D3FFC-1DAF-4076-A4F7-1484AD52B6DB}" srcOrd="1" destOrd="0" presId="urn:microsoft.com/office/officeart/2005/8/layout/target3"/>
    <dgm:cxn modelId="{D093A4D8-D64A-46CA-AD61-584E7A3A1892}" type="presParOf" srcId="{9264F106-A6F9-447F-AD99-00AADD6C91F6}" destId="{BB6D44CE-74D3-45A4-97F8-28181E41559A}" srcOrd="2" destOrd="0" presId="urn:microsoft.com/office/officeart/2005/8/layout/target3"/>
    <dgm:cxn modelId="{7444208D-20B8-481F-A224-D6F234B5F7B9}" type="presParOf" srcId="{9264F106-A6F9-447F-AD99-00AADD6C91F6}" destId="{CC0B25EE-F944-41C0-893B-6AA413069F1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4468EA-E18F-4668-A48F-F07B4E3AB250}" type="doc">
      <dgm:prSet loTypeId="urn:microsoft.com/office/officeart/2005/8/layout/target3" loCatId="relationship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E1A40769-96A6-4BE9-B53A-3A69D4FA8C78}">
      <dgm:prSet/>
      <dgm:spPr/>
      <dgm:t>
        <a:bodyPr/>
        <a:lstStyle/>
        <a:p>
          <a:pPr rtl="0"/>
          <a:r>
            <a:rPr lang="ru-RU" b="1" dirty="0" smtClean="0"/>
            <a:t>Лобанова О.А.</a:t>
          </a:r>
          <a:r>
            <a:rPr lang="ru-RU" dirty="0" smtClean="0"/>
            <a:t>, заведующий МБДОУ Детский сад № 11</a:t>
          </a:r>
          <a:endParaRPr lang="ru-RU" dirty="0"/>
        </a:p>
      </dgm:t>
    </dgm:pt>
    <dgm:pt modelId="{5A793F69-F396-4558-A5FF-F03B38F93B25}" type="parTrans" cxnId="{A1F0888A-E7A1-42FF-B7C3-F174CFE269C6}">
      <dgm:prSet/>
      <dgm:spPr/>
      <dgm:t>
        <a:bodyPr/>
        <a:lstStyle/>
        <a:p>
          <a:endParaRPr lang="ru-RU"/>
        </a:p>
      </dgm:t>
    </dgm:pt>
    <dgm:pt modelId="{913ED865-23AF-4635-A2F3-38152D51A123}" type="sibTrans" cxnId="{A1F0888A-E7A1-42FF-B7C3-F174CFE269C6}">
      <dgm:prSet/>
      <dgm:spPr/>
      <dgm:t>
        <a:bodyPr/>
        <a:lstStyle/>
        <a:p>
          <a:endParaRPr lang="ru-RU"/>
        </a:p>
      </dgm:t>
    </dgm:pt>
    <dgm:pt modelId="{9264F106-A6F9-447F-AD99-00AADD6C91F6}" type="pres">
      <dgm:prSet presAssocID="{C24468EA-E18F-4668-A48F-F07B4E3AB25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CCA401-9E61-4AF2-88DA-67B11A3E4426}" type="pres">
      <dgm:prSet presAssocID="{E1A40769-96A6-4BE9-B53A-3A69D4FA8C78}" presName="circle1" presStyleLbl="node1" presStyleIdx="0" presStyleCnt="1"/>
      <dgm:spPr/>
    </dgm:pt>
    <dgm:pt modelId="{426D3FFC-1DAF-4076-A4F7-1484AD52B6DB}" type="pres">
      <dgm:prSet presAssocID="{E1A40769-96A6-4BE9-B53A-3A69D4FA8C78}" presName="space" presStyleCnt="0"/>
      <dgm:spPr/>
    </dgm:pt>
    <dgm:pt modelId="{BB6D44CE-74D3-45A4-97F8-28181E41559A}" type="pres">
      <dgm:prSet presAssocID="{E1A40769-96A6-4BE9-B53A-3A69D4FA8C78}" presName="rect1" presStyleLbl="alignAcc1" presStyleIdx="0" presStyleCnt="1"/>
      <dgm:spPr/>
      <dgm:t>
        <a:bodyPr/>
        <a:lstStyle/>
        <a:p>
          <a:endParaRPr lang="ru-RU"/>
        </a:p>
      </dgm:t>
    </dgm:pt>
    <dgm:pt modelId="{CC0B25EE-F944-41C0-893B-6AA413069F17}" type="pres">
      <dgm:prSet presAssocID="{E1A40769-96A6-4BE9-B53A-3A69D4FA8C7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F0888A-E7A1-42FF-B7C3-F174CFE269C6}" srcId="{C24468EA-E18F-4668-A48F-F07B4E3AB250}" destId="{E1A40769-96A6-4BE9-B53A-3A69D4FA8C78}" srcOrd="0" destOrd="0" parTransId="{5A793F69-F396-4558-A5FF-F03B38F93B25}" sibTransId="{913ED865-23AF-4635-A2F3-38152D51A123}"/>
    <dgm:cxn modelId="{2B5D6B1F-5554-4DD5-B1E3-91AA22F5C794}" type="presOf" srcId="{C24468EA-E18F-4668-A48F-F07B4E3AB250}" destId="{9264F106-A6F9-447F-AD99-00AADD6C91F6}" srcOrd="0" destOrd="0" presId="urn:microsoft.com/office/officeart/2005/8/layout/target3"/>
    <dgm:cxn modelId="{9D243E64-17F7-47EE-8ED5-3EAD9D8315BD}" type="presOf" srcId="{E1A40769-96A6-4BE9-B53A-3A69D4FA8C78}" destId="{BB6D44CE-74D3-45A4-97F8-28181E41559A}" srcOrd="0" destOrd="0" presId="urn:microsoft.com/office/officeart/2005/8/layout/target3"/>
    <dgm:cxn modelId="{BF4679BE-1794-4A08-BBD0-1982A30DCE43}" type="presOf" srcId="{E1A40769-96A6-4BE9-B53A-3A69D4FA8C78}" destId="{CC0B25EE-F944-41C0-893B-6AA413069F17}" srcOrd="1" destOrd="0" presId="urn:microsoft.com/office/officeart/2005/8/layout/target3"/>
    <dgm:cxn modelId="{BA6C9F6A-081F-4050-A2C3-C06D297A6A5C}" type="presParOf" srcId="{9264F106-A6F9-447F-AD99-00AADD6C91F6}" destId="{3ACCA401-9E61-4AF2-88DA-67B11A3E4426}" srcOrd="0" destOrd="0" presId="urn:microsoft.com/office/officeart/2005/8/layout/target3"/>
    <dgm:cxn modelId="{1FBB1B09-0188-4DFC-ACC1-7C5F271ADF7C}" type="presParOf" srcId="{9264F106-A6F9-447F-AD99-00AADD6C91F6}" destId="{426D3FFC-1DAF-4076-A4F7-1484AD52B6DB}" srcOrd="1" destOrd="0" presId="urn:microsoft.com/office/officeart/2005/8/layout/target3"/>
    <dgm:cxn modelId="{D093A4D8-D64A-46CA-AD61-584E7A3A1892}" type="presParOf" srcId="{9264F106-A6F9-447F-AD99-00AADD6C91F6}" destId="{BB6D44CE-74D3-45A4-97F8-28181E41559A}" srcOrd="2" destOrd="0" presId="urn:microsoft.com/office/officeart/2005/8/layout/target3"/>
    <dgm:cxn modelId="{7444208D-20B8-481F-A224-D6F234B5F7B9}" type="presParOf" srcId="{9264F106-A6F9-447F-AD99-00AADD6C91F6}" destId="{CC0B25EE-F944-41C0-893B-6AA413069F1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4468EA-E18F-4668-A48F-F07B4E3AB250}" type="doc">
      <dgm:prSet loTypeId="urn:microsoft.com/office/officeart/2005/8/layout/target3" loCatId="relationship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ru-RU"/>
        </a:p>
      </dgm:t>
    </dgm:pt>
    <dgm:pt modelId="{E1A40769-96A6-4BE9-B53A-3A69D4FA8C78}">
      <dgm:prSet/>
      <dgm:spPr/>
      <dgm:t>
        <a:bodyPr/>
        <a:lstStyle/>
        <a:p>
          <a:pPr rtl="0"/>
          <a:r>
            <a:rPr lang="ru-RU" b="1" dirty="0" err="1" smtClean="0"/>
            <a:t>Велютина</a:t>
          </a:r>
          <a:r>
            <a:rPr lang="ru-RU" b="1" dirty="0" smtClean="0"/>
            <a:t> Н.Н.</a:t>
          </a:r>
          <a:r>
            <a:rPr lang="ru-RU" dirty="0" smtClean="0"/>
            <a:t>, заведующий МБДОУ Детский сад № 6</a:t>
          </a:r>
          <a:endParaRPr lang="ru-RU" dirty="0"/>
        </a:p>
      </dgm:t>
    </dgm:pt>
    <dgm:pt modelId="{5A793F69-F396-4558-A5FF-F03B38F93B25}" type="parTrans" cxnId="{A1F0888A-E7A1-42FF-B7C3-F174CFE269C6}">
      <dgm:prSet/>
      <dgm:spPr/>
      <dgm:t>
        <a:bodyPr/>
        <a:lstStyle/>
        <a:p>
          <a:endParaRPr lang="ru-RU"/>
        </a:p>
      </dgm:t>
    </dgm:pt>
    <dgm:pt modelId="{913ED865-23AF-4635-A2F3-38152D51A123}" type="sibTrans" cxnId="{A1F0888A-E7A1-42FF-B7C3-F174CFE269C6}">
      <dgm:prSet/>
      <dgm:spPr/>
      <dgm:t>
        <a:bodyPr/>
        <a:lstStyle/>
        <a:p>
          <a:endParaRPr lang="ru-RU"/>
        </a:p>
      </dgm:t>
    </dgm:pt>
    <dgm:pt modelId="{9264F106-A6F9-447F-AD99-00AADD6C91F6}" type="pres">
      <dgm:prSet presAssocID="{C24468EA-E18F-4668-A48F-F07B4E3AB25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CCA401-9E61-4AF2-88DA-67B11A3E4426}" type="pres">
      <dgm:prSet presAssocID="{E1A40769-96A6-4BE9-B53A-3A69D4FA8C78}" presName="circle1" presStyleLbl="node1" presStyleIdx="0" presStyleCnt="1"/>
      <dgm:spPr/>
    </dgm:pt>
    <dgm:pt modelId="{426D3FFC-1DAF-4076-A4F7-1484AD52B6DB}" type="pres">
      <dgm:prSet presAssocID="{E1A40769-96A6-4BE9-B53A-3A69D4FA8C78}" presName="space" presStyleCnt="0"/>
      <dgm:spPr/>
    </dgm:pt>
    <dgm:pt modelId="{BB6D44CE-74D3-45A4-97F8-28181E41559A}" type="pres">
      <dgm:prSet presAssocID="{E1A40769-96A6-4BE9-B53A-3A69D4FA8C78}" presName="rect1" presStyleLbl="alignAcc1" presStyleIdx="0" presStyleCnt="1"/>
      <dgm:spPr/>
      <dgm:t>
        <a:bodyPr/>
        <a:lstStyle/>
        <a:p>
          <a:endParaRPr lang="ru-RU"/>
        </a:p>
      </dgm:t>
    </dgm:pt>
    <dgm:pt modelId="{CC0B25EE-F944-41C0-893B-6AA413069F17}" type="pres">
      <dgm:prSet presAssocID="{E1A40769-96A6-4BE9-B53A-3A69D4FA8C7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F0888A-E7A1-42FF-B7C3-F174CFE269C6}" srcId="{C24468EA-E18F-4668-A48F-F07B4E3AB250}" destId="{E1A40769-96A6-4BE9-B53A-3A69D4FA8C78}" srcOrd="0" destOrd="0" parTransId="{5A793F69-F396-4558-A5FF-F03B38F93B25}" sibTransId="{913ED865-23AF-4635-A2F3-38152D51A123}"/>
    <dgm:cxn modelId="{2B5D6B1F-5554-4DD5-B1E3-91AA22F5C794}" type="presOf" srcId="{C24468EA-E18F-4668-A48F-F07B4E3AB250}" destId="{9264F106-A6F9-447F-AD99-00AADD6C91F6}" srcOrd="0" destOrd="0" presId="urn:microsoft.com/office/officeart/2005/8/layout/target3"/>
    <dgm:cxn modelId="{9D243E64-17F7-47EE-8ED5-3EAD9D8315BD}" type="presOf" srcId="{E1A40769-96A6-4BE9-B53A-3A69D4FA8C78}" destId="{BB6D44CE-74D3-45A4-97F8-28181E41559A}" srcOrd="0" destOrd="0" presId="urn:microsoft.com/office/officeart/2005/8/layout/target3"/>
    <dgm:cxn modelId="{BF4679BE-1794-4A08-BBD0-1982A30DCE43}" type="presOf" srcId="{E1A40769-96A6-4BE9-B53A-3A69D4FA8C78}" destId="{CC0B25EE-F944-41C0-893B-6AA413069F17}" srcOrd="1" destOrd="0" presId="urn:microsoft.com/office/officeart/2005/8/layout/target3"/>
    <dgm:cxn modelId="{BA6C9F6A-081F-4050-A2C3-C06D297A6A5C}" type="presParOf" srcId="{9264F106-A6F9-447F-AD99-00AADD6C91F6}" destId="{3ACCA401-9E61-4AF2-88DA-67B11A3E4426}" srcOrd="0" destOrd="0" presId="urn:microsoft.com/office/officeart/2005/8/layout/target3"/>
    <dgm:cxn modelId="{1FBB1B09-0188-4DFC-ACC1-7C5F271ADF7C}" type="presParOf" srcId="{9264F106-A6F9-447F-AD99-00AADD6C91F6}" destId="{426D3FFC-1DAF-4076-A4F7-1484AD52B6DB}" srcOrd="1" destOrd="0" presId="urn:microsoft.com/office/officeart/2005/8/layout/target3"/>
    <dgm:cxn modelId="{D093A4D8-D64A-46CA-AD61-584E7A3A1892}" type="presParOf" srcId="{9264F106-A6F9-447F-AD99-00AADD6C91F6}" destId="{BB6D44CE-74D3-45A4-97F8-28181E41559A}" srcOrd="2" destOrd="0" presId="urn:microsoft.com/office/officeart/2005/8/layout/target3"/>
    <dgm:cxn modelId="{7444208D-20B8-481F-A224-D6F234B5F7B9}" type="presParOf" srcId="{9264F106-A6F9-447F-AD99-00AADD6C91F6}" destId="{CC0B25EE-F944-41C0-893B-6AA413069F1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4468EA-E18F-4668-A48F-F07B4E3AB250}" type="doc">
      <dgm:prSet loTypeId="urn:microsoft.com/office/officeart/2005/8/layout/target3" loCatId="relationship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ru-RU"/>
        </a:p>
      </dgm:t>
    </dgm:pt>
    <dgm:pt modelId="{E1A40769-96A6-4BE9-B53A-3A69D4FA8C78}">
      <dgm:prSet/>
      <dgm:spPr/>
      <dgm:t>
        <a:bodyPr/>
        <a:lstStyle/>
        <a:p>
          <a:pPr rtl="0"/>
          <a:r>
            <a:rPr lang="ru-RU" b="1" dirty="0" err="1" smtClean="0"/>
            <a:t>Велютина</a:t>
          </a:r>
          <a:r>
            <a:rPr lang="ru-RU" b="1" dirty="0" smtClean="0"/>
            <a:t> Н.Н.</a:t>
          </a:r>
          <a:r>
            <a:rPr lang="ru-RU" dirty="0" smtClean="0"/>
            <a:t>, заведующий МБДОУ Детский сад № 6</a:t>
          </a:r>
          <a:endParaRPr lang="ru-RU" dirty="0"/>
        </a:p>
      </dgm:t>
    </dgm:pt>
    <dgm:pt modelId="{5A793F69-F396-4558-A5FF-F03B38F93B25}" type="parTrans" cxnId="{A1F0888A-E7A1-42FF-B7C3-F174CFE269C6}">
      <dgm:prSet/>
      <dgm:spPr/>
      <dgm:t>
        <a:bodyPr/>
        <a:lstStyle/>
        <a:p>
          <a:endParaRPr lang="ru-RU"/>
        </a:p>
      </dgm:t>
    </dgm:pt>
    <dgm:pt modelId="{913ED865-23AF-4635-A2F3-38152D51A123}" type="sibTrans" cxnId="{A1F0888A-E7A1-42FF-B7C3-F174CFE269C6}">
      <dgm:prSet/>
      <dgm:spPr/>
      <dgm:t>
        <a:bodyPr/>
        <a:lstStyle/>
        <a:p>
          <a:endParaRPr lang="ru-RU"/>
        </a:p>
      </dgm:t>
    </dgm:pt>
    <dgm:pt modelId="{9264F106-A6F9-447F-AD99-00AADD6C91F6}" type="pres">
      <dgm:prSet presAssocID="{C24468EA-E18F-4668-A48F-F07B4E3AB25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CCA401-9E61-4AF2-88DA-67B11A3E4426}" type="pres">
      <dgm:prSet presAssocID="{E1A40769-96A6-4BE9-B53A-3A69D4FA8C78}" presName="circle1" presStyleLbl="node1" presStyleIdx="0" presStyleCnt="1"/>
      <dgm:spPr/>
    </dgm:pt>
    <dgm:pt modelId="{426D3FFC-1DAF-4076-A4F7-1484AD52B6DB}" type="pres">
      <dgm:prSet presAssocID="{E1A40769-96A6-4BE9-B53A-3A69D4FA8C78}" presName="space" presStyleCnt="0"/>
      <dgm:spPr/>
    </dgm:pt>
    <dgm:pt modelId="{BB6D44CE-74D3-45A4-97F8-28181E41559A}" type="pres">
      <dgm:prSet presAssocID="{E1A40769-96A6-4BE9-B53A-3A69D4FA8C78}" presName="rect1" presStyleLbl="alignAcc1" presStyleIdx="0" presStyleCnt="1"/>
      <dgm:spPr/>
      <dgm:t>
        <a:bodyPr/>
        <a:lstStyle/>
        <a:p>
          <a:endParaRPr lang="ru-RU"/>
        </a:p>
      </dgm:t>
    </dgm:pt>
    <dgm:pt modelId="{CC0B25EE-F944-41C0-893B-6AA413069F17}" type="pres">
      <dgm:prSet presAssocID="{E1A40769-96A6-4BE9-B53A-3A69D4FA8C7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F0888A-E7A1-42FF-B7C3-F174CFE269C6}" srcId="{C24468EA-E18F-4668-A48F-F07B4E3AB250}" destId="{E1A40769-96A6-4BE9-B53A-3A69D4FA8C78}" srcOrd="0" destOrd="0" parTransId="{5A793F69-F396-4558-A5FF-F03B38F93B25}" sibTransId="{913ED865-23AF-4635-A2F3-38152D51A123}"/>
    <dgm:cxn modelId="{2B5D6B1F-5554-4DD5-B1E3-91AA22F5C794}" type="presOf" srcId="{C24468EA-E18F-4668-A48F-F07B4E3AB250}" destId="{9264F106-A6F9-447F-AD99-00AADD6C91F6}" srcOrd="0" destOrd="0" presId="urn:microsoft.com/office/officeart/2005/8/layout/target3"/>
    <dgm:cxn modelId="{9D243E64-17F7-47EE-8ED5-3EAD9D8315BD}" type="presOf" srcId="{E1A40769-96A6-4BE9-B53A-3A69D4FA8C78}" destId="{BB6D44CE-74D3-45A4-97F8-28181E41559A}" srcOrd="0" destOrd="0" presId="urn:microsoft.com/office/officeart/2005/8/layout/target3"/>
    <dgm:cxn modelId="{BF4679BE-1794-4A08-BBD0-1982A30DCE43}" type="presOf" srcId="{E1A40769-96A6-4BE9-B53A-3A69D4FA8C78}" destId="{CC0B25EE-F944-41C0-893B-6AA413069F17}" srcOrd="1" destOrd="0" presId="urn:microsoft.com/office/officeart/2005/8/layout/target3"/>
    <dgm:cxn modelId="{BA6C9F6A-081F-4050-A2C3-C06D297A6A5C}" type="presParOf" srcId="{9264F106-A6F9-447F-AD99-00AADD6C91F6}" destId="{3ACCA401-9E61-4AF2-88DA-67B11A3E4426}" srcOrd="0" destOrd="0" presId="urn:microsoft.com/office/officeart/2005/8/layout/target3"/>
    <dgm:cxn modelId="{1FBB1B09-0188-4DFC-ACC1-7C5F271ADF7C}" type="presParOf" srcId="{9264F106-A6F9-447F-AD99-00AADD6C91F6}" destId="{426D3FFC-1DAF-4076-A4F7-1484AD52B6DB}" srcOrd="1" destOrd="0" presId="urn:microsoft.com/office/officeart/2005/8/layout/target3"/>
    <dgm:cxn modelId="{D093A4D8-D64A-46CA-AD61-584E7A3A1892}" type="presParOf" srcId="{9264F106-A6F9-447F-AD99-00AADD6C91F6}" destId="{BB6D44CE-74D3-45A4-97F8-28181E41559A}" srcOrd="2" destOrd="0" presId="urn:microsoft.com/office/officeart/2005/8/layout/target3"/>
    <dgm:cxn modelId="{7444208D-20B8-481F-A224-D6F234B5F7B9}" type="presParOf" srcId="{9264F106-A6F9-447F-AD99-00AADD6C91F6}" destId="{CC0B25EE-F944-41C0-893B-6AA413069F1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5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1B1E3-2C34-48CE-918C-F2C26FE9A5B0}">
      <dsp:nvSpPr>
        <dsp:cNvPr id="0" name=""/>
        <dsp:cNvSpPr/>
      </dsp:nvSpPr>
      <dsp:spPr>
        <a:xfrm>
          <a:off x="0" y="0"/>
          <a:ext cx="1839242" cy="183924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CD44AE-A833-470B-A7F0-4DFBAD58B6A8}">
      <dsp:nvSpPr>
        <dsp:cNvPr id="0" name=""/>
        <dsp:cNvSpPr/>
      </dsp:nvSpPr>
      <dsp:spPr>
        <a:xfrm>
          <a:off x="919621" y="0"/>
          <a:ext cx="2933820" cy="18392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a typeface="Times New Roman" panose="02020603050405020304" pitchFamily="18" charset="0"/>
            </a:rPr>
            <a:t>Воспитанники</a:t>
          </a:r>
          <a:endParaRPr lang="ru-RU" sz="1400" b="1" kern="1200" dirty="0"/>
        </a:p>
      </dsp:txBody>
      <dsp:txXfrm>
        <a:off x="919621" y="0"/>
        <a:ext cx="2933820" cy="551773"/>
      </dsp:txXfrm>
    </dsp:sp>
    <dsp:sp modelId="{0BE4286B-0D3A-4A44-A77E-9D6A4135FCA2}">
      <dsp:nvSpPr>
        <dsp:cNvPr id="0" name=""/>
        <dsp:cNvSpPr/>
      </dsp:nvSpPr>
      <dsp:spPr>
        <a:xfrm>
          <a:off x="321867" y="551773"/>
          <a:ext cx="1195506" cy="119550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3461A45-109F-4A82-8F33-414676995BD2}">
      <dsp:nvSpPr>
        <dsp:cNvPr id="0" name=""/>
        <dsp:cNvSpPr/>
      </dsp:nvSpPr>
      <dsp:spPr>
        <a:xfrm>
          <a:off x="919621" y="551773"/>
          <a:ext cx="2933820" cy="11955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a typeface="Times New Roman" panose="02020603050405020304" pitchFamily="18" charset="0"/>
            </a:rPr>
            <a:t>Педагогические работники</a:t>
          </a:r>
          <a:endParaRPr lang="ru-RU" sz="1400" b="1" kern="1200" dirty="0"/>
        </a:p>
      </dsp:txBody>
      <dsp:txXfrm>
        <a:off x="919621" y="551773"/>
        <a:ext cx="2933820" cy="551771"/>
      </dsp:txXfrm>
    </dsp:sp>
    <dsp:sp modelId="{E0AA03E5-2E1F-4AB0-897E-AD94AF29FAB6}">
      <dsp:nvSpPr>
        <dsp:cNvPr id="0" name=""/>
        <dsp:cNvSpPr/>
      </dsp:nvSpPr>
      <dsp:spPr>
        <a:xfrm>
          <a:off x="643734" y="1103545"/>
          <a:ext cx="551772" cy="5517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588290-C388-4E90-A86B-504682F4409B}">
      <dsp:nvSpPr>
        <dsp:cNvPr id="0" name=""/>
        <dsp:cNvSpPr/>
      </dsp:nvSpPr>
      <dsp:spPr>
        <a:xfrm>
          <a:off x="919621" y="1103545"/>
          <a:ext cx="2933820" cy="5517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a typeface="Times New Roman" panose="02020603050405020304" pitchFamily="18" charset="0"/>
            </a:rPr>
            <a:t>Родители (законные представители) воспитанников</a:t>
          </a:r>
          <a:endParaRPr lang="ru-RU" sz="1400" b="1" kern="1200" dirty="0"/>
        </a:p>
      </dsp:txBody>
      <dsp:txXfrm>
        <a:off x="919621" y="1103545"/>
        <a:ext cx="2933820" cy="5517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7CF15-6FE8-4523-B448-5D743AAFC5DE}">
      <dsp:nvSpPr>
        <dsp:cNvPr id="0" name=""/>
        <dsp:cNvSpPr/>
      </dsp:nvSpPr>
      <dsp:spPr>
        <a:xfrm>
          <a:off x="4364213" y="181"/>
          <a:ext cx="2055501" cy="9296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+mn-lt"/>
            </a:rPr>
            <a:t>ФГАОУ ВО "Северный (Арктический) федеральный университет имени М.В. Ломоносова"</a:t>
          </a:r>
          <a:endParaRPr lang="ru-RU" sz="1300" b="1" kern="1200" dirty="0">
            <a:latin typeface="+mn-lt"/>
          </a:endParaRPr>
        </a:p>
      </dsp:txBody>
      <dsp:txXfrm>
        <a:off x="4364213" y="181"/>
        <a:ext cx="2055501" cy="929670"/>
      </dsp:txXfrm>
    </dsp:sp>
    <dsp:sp modelId="{516B3BD0-18A4-49A3-953A-FBFC6DDF1DB3}">
      <dsp:nvSpPr>
        <dsp:cNvPr id="0" name=""/>
        <dsp:cNvSpPr/>
      </dsp:nvSpPr>
      <dsp:spPr>
        <a:xfrm>
          <a:off x="3351802" y="181"/>
          <a:ext cx="920373" cy="92967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2E3225E9-A536-47A0-A76C-EA9B5847B9D8}">
      <dsp:nvSpPr>
        <dsp:cNvPr id="0" name=""/>
        <dsp:cNvSpPr/>
      </dsp:nvSpPr>
      <dsp:spPr>
        <a:xfrm>
          <a:off x="3351802" y="1083247"/>
          <a:ext cx="2055501" cy="9296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Государственная телевизионная и радиовещательная компания "Поморье"</a:t>
          </a:r>
          <a:endParaRPr lang="ru-RU" sz="1300" b="1" kern="1200" dirty="0"/>
        </a:p>
      </dsp:txBody>
      <dsp:txXfrm>
        <a:off x="3351802" y="1083247"/>
        <a:ext cx="2055501" cy="929670"/>
      </dsp:txXfrm>
    </dsp:sp>
    <dsp:sp modelId="{3933D575-1283-43F1-82B5-79BDBBC56EA3}">
      <dsp:nvSpPr>
        <dsp:cNvPr id="0" name=""/>
        <dsp:cNvSpPr/>
      </dsp:nvSpPr>
      <dsp:spPr>
        <a:xfrm>
          <a:off x="5499341" y="1083247"/>
          <a:ext cx="920373" cy="92967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437B99DF-4DC9-4CE9-BF70-D07E85759DA5}">
      <dsp:nvSpPr>
        <dsp:cNvPr id="0" name=""/>
        <dsp:cNvSpPr/>
      </dsp:nvSpPr>
      <dsp:spPr>
        <a:xfrm>
          <a:off x="4364213" y="2166314"/>
          <a:ext cx="2055501" cy="9296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Детская телестудия "</a:t>
          </a:r>
          <a:r>
            <a:rPr lang="ru-RU" sz="1300" b="1" kern="1200" dirty="0" err="1" smtClean="0"/>
            <a:t>ЛисА</a:t>
          </a:r>
          <a:r>
            <a:rPr lang="ru-RU" sz="1300" b="1" kern="1200" dirty="0" smtClean="0"/>
            <a:t>"</a:t>
          </a:r>
          <a:endParaRPr lang="ru-RU" sz="1300" b="1" kern="1200" dirty="0"/>
        </a:p>
      </dsp:txBody>
      <dsp:txXfrm>
        <a:off x="4364213" y="2166314"/>
        <a:ext cx="2055501" cy="929670"/>
      </dsp:txXfrm>
    </dsp:sp>
    <dsp:sp modelId="{C735C6AD-97EF-4BEB-804B-085002B25F64}">
      <dsp:nvSpPr>
        <dsp:cNvPr id="0" name=""/>
        <dsp:cNvSpPr/>
      </dsp:nvSpPr>
      <dsp:spPr>
        <a:xfrm>
          <a:off x="3351802" y="2166314"/>
          <a:ext cx="920373" cy="92967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60BDD982-543C-4472-9857-C2919CDCDD5F}">
      <dsp:nvSpPr>
        <dsp:cNvPr id="0" name=""/>
        <dsp:cNvSpPr/>
      </dsp:nvSpPr>
      <dsp:spPr>
        <a:xfrm>
          <a:off x="3351802" y="3249380"/>
          <a:ext cx="2055501" cy="9296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/>
            <a:t>Архангельский траловый</a:t>
          </a:r>
          <a:br>
            <a:rPr lang="ru-RU" sz="1300" b="1" i="0" kern="1200" dirty="0" smtClean="0"/>
          </a:br>
          <a:r>
            <a:rPr lang="ru-RU" sz="1300" b="1" i="0" kern="1200" dirty="0" smtClean="0"/>
            <a:t>флот</a:t>
          </a:r>
          <a:endParaRPr lang="ru-RU" sz="1300" b="1" kern="1200" dirty="0"/>
        </a:p>
      </dsp:txBody>
      <dsp:txXfrm>
        <a:off x="3351802" y="3249380"/>
        <a:ext cx="2055501" cy="929670"/>
      </dsp:txXfrm>
    </dsp:sp>
    <dsp:sp modelId="{2A42352D-F6ED-4633-B7AB-948A9CA2FCE0}">
      <dsp:nvSpPr>
        <dsp:cNvPr id="0" name=""/>
        <dsp:cNvSpPr/>
      </dsp:nvSpPr>
      <dsp:spPr>
        <a:xfrm>
          <a:off x="5499341" y="3249380"/>
          <a:ext cx="920373" cy="929670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2D3772AC-8BFD-418E-ABBE-10530BE381DC}">
      <dsp:nvSpPr>
        <dsp:cNvPr id="0" name=""/>
        <dsp:cNvSpPr/>
      </dsp:nvSpPr>
      <dsp:spPr>
        <a:xfrm>
          <a:off x="4364213" y="4332446"/>
          <a:ext cx="2055501" cy="9296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Газета "Архангельск – Город воинской славы"</a:t>
          </a:r>
          <a:endParaRPr lang="ru-RU" sz="1300" b="1" kern="1200" dirty="0"/>
        </a:p>
      </dsp:txBody>
      <dsp:txXfrm>
        <a:off x="4364213" y="4332446"/>
        <a:ext cx="2055501" cy="929670"/>
      </dsp:txXfrm>
    </dsp:sp>
    <dsp:sp modelId="{6E6FD282-FC11-4AA7-93DB-BCBC31ED0A75}">
      <dsp:nvSpPr>
        <dsp:cNvPr id="0" name=""/>
        <dsp:cNvSpPr/>
      </dsp:nvSpPr>
      <dsp:spPr>
        <a:xfrm>
          <a:off x="3351802" y="4332446"/>
          <a:ext cx="920373" cy="92967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73A97-AD23-4FED-87E1-FCCFD01A993E}">
      <dsp:nvSpPr>
        <dsp:cNvPr id="0" name=""/>
        <dsp:cNvSpPr/>
      </dsp:nvSpPr>
      <dsp:spPr>
        <a:xfrm rot="10800000">
          <a:off x="712982" y="1202401"/>
          <a:ext cx="1887097" cy="95064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20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Выпуск </a:t>
          </a:r>
          <a:r>
            <a:rPr lang="en-US" sz="1800" kern="1200" dirty="0" smtClean="0"/>
            <a:t>TV</a:t>
          </a:r>
          <a:endParaRPr lang="ru-RU" sz="1800" kern="1200" dirty="0" smtClean="0"/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ежемесячно 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smtClean="0">
              <a:latin typeface="+mn-lt"/>
              <a:cs typeface="Times New Roman" panose="02020603050405020304" pitchFamily="18" charset="0"/>
            </a:rPr>
            <a:t>неделя</a:t>
          </a:r>
          <a:r>
            <a:rPr lang="ru-RU" sz="1600" kern="1200" dirty="0" smtClean="0">
              <a:latin typeface="+mn-lt"/>
            </a:rPr>
            <a:t> </a:t>
          </a:r>
          <a:endParaRPr lang="ru-RU" sz="1600" kern="1200" dirty="0">
            <a:latin typeface="+mn-lt"/>
          </a:endParaRPr>
        </a:p>
      </dsp:txBody>
      <dsp:txXfrm rot="10800000">
        <a:off x="950643" y="1202401"/>
        <a:ext cx="1649436" cy="950643"/>
      </dsp:txXfrm>
    </dsp:sp>
    <dsp:sp modelId="{C371BA24-0126-427F-ABFB-BE08E93DC839}">
      <dsp:nvSpPr>
        <dsp:cNvPr id="0" name=""/>
        <dsp:cNvSpPr/>
      </dsp:nvSpPr>
      <dsp:spPr>
        <a:xfrm>
          <a:off x="237660" y="1202401"/>
          <a:ext cx="950643" cy="95064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3F0C06-B43C-4FB6-8FFA-216633A3238F}">
      <dsp:nvSpPr>
        <dsp:cNvPr id="0" name=""/>
        <dsp:cNvSpPr/>
      </dsp:nvSpPr>
      <dsp:spPr>
        <a:xfrm rot="10800000">
          <a:off x="712982" y="2436819"/>
          <a:ext cx="1887097" cy="95064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20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Детское радио</a:t>
          </a:r>
          <a:endParaRPr lang="ru-RU" sz="1800" kern="1200" dirty="0"/>
        </a:p>
      </dsp:txBody>
      <dsp:txXfrm rot="10800000">
        <a:off x="950643" y="2436819"/>
        <a:ext cx="1649436" cy="950643"/>
      </dsp:txXfrm>
    </dsp:sp>
    <dsp:sp modelId="{0CC598F0-6AC5-4E5E-ABF9-64A6589CF18F}">
      <dsp:nvSpPr>
        <dsp:cNvPr id="0" name=""/>
        <dsp:cNvSpPr/>
      </dsp:nvSpPr>
      <dsp:spPr>
        <a:xfrm>
          <a:off x="237660" y="2436819"/>
          <a:ext cx="950643" cy="95064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73A97-AD23-4FED-87E1-FCCFD01A993E}">
      <dsp:nvSpPr>
        <dsp:cNvPr id="0" name=""/>
        <dsp:cNvSpPr/>
      </dsp:nvSpPr>
      <dsp:spPr>
        <a:xfrm rot="10800000">
          <a:off x="712750" y="1203468"/>
          <a:ext cx="1887097" cy="949714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879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Газета</a:t>
          </a:r>
          <a:br>
            <a:rPr lang="ru-RU" sz="1800" kern="1200" dirty="0" smtClean="0"/>
          </a:br>
          <a:r>
            <a:rPr lang="ru-RU" sz="1600" kern="1200" dirty="0" smtClean="0"/>
            <a:t>ежемесячно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IV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smtClean="0">
              <a:latin typeface="+mn-lt"/>
              <a:cs typeface="Times New Roman" panose="02020603050405020304" pitchFamily="18" charset="0"/>
            </a:rPr>
            <a:t>неделя</a:t>
          </a:r>
          <a:r>
            <a:rPr lang="ru-RU" sz="1600" kern="1200" dirty="0" smtClean="0">
              <a:latin typeface="+mn-lt"/>
            </a:rPr>
            <a:t> </a:t>
          </a:r>
          <a:endParaRPr lang="ru-RU" sz="1600" kern="1200" dirty="0" smtClean="0"/>
        </a:p>
      </dsp:txBody>
      <dsp:txXfrm rot="10800000">
        <a:off x="950178" y="1203468"/>
        <a:ext cx="1649669" cy="949714"/>
      </dsp:txXfrm>
    </dsp:sp>
    <dsp:sp modelId="{C371BA24-0126-427F-ABFB-BE08E93DC839}">
      <dsp:nvSpPr>
        <dsp:cNvPr id="0" name=""/>
        <dsp:cNvSpPr/>
      </dsp:nvSpPr>
      <dsp:spPr>
        <a:xfrm>
          <a:off x="237892" y="1203468"/>
          <a:ext cx="949714" cy="9497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3F0C06-B43C-4FB6-8FFA-216633A3238F}">
      <dsp:nvSpPr>
        <dsp:cNvPr id="0" name=""/>
        <dsp:cNvSpPr/>
      </dsp:nvSpPr>
      <dsp:spPr>
        <a:xfrm rot="10800000">
          <a:off x="712750" y="2436680"/>
          <a:ext cx="1887097" cy="949714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879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Мульти-</a:t>
          </a:r>
          <a:r>
            <a:rPr lang="ru-RU" sz="1800" kern="1200" dirty="0" err="1" smtClean="0"/>
            <a:t>пликация</a:t>
          </a:r>
          <a:r>
            <a:rPr lang="ru-RU" sz="1800" kern="1200" dirty="0" smtClean="0"/>
            <a:t> и комиксы</a:t>
          </a:r>
          <a:endParaRPr lang="ru-RU" sz="1800" kern="1200" dirty="0"/>
        </a:p>
      </dsp:txBody>
      <dsp:txXfrm rot="10800000">
        <a:off x="950178" y="2436680"/>
        <a:ext cx="1649669" cy="949714"/>
      </dsp:txXfrm>
    </dsp:sp>
    <dsp:sp modelId="{0CC598F0-6AC5-4E5E-ABF9-64A6589CF18F}">
      <dsp:nvSpPr>
        <dsp:cNvPr id="0" name=""/>
        <dsp:cNvSpPr/>
      </dsp:nvSpPr>
      <dsp:spPr>
        <a:xfrm>
          <a:off x="237892" y="2436680"/>
          <a:ext cx="949714" cy="94971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CA401-9E61-4AF2-88DA-67B11A3E4426}">
      <dsp:nvSpPr>
        <dsp:cNvPr id="0" name=""/>
        <dsp:cNvSpPr/>
      </dsp:nvSpPr>
      <dsp:spPr>
        <a:xfrm>
          <a:off x="0" y="0"/>
          <a:ext cx="488468" cy="48846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6D44CE-74D3-45A4-97F8-28181E41559A}">
      <dsp:nvSpPr>
        <dsp:cNvPr id="0" name=""/>
        <dsp:cNvSpPr/>
      </dsp:nvSpPr>
      <dsp:spPr>
        <a:xfrm>
          <a:off x="244234" y="0"/>
          <a:ext cx="2790777" cy="4884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err="1" smtClean="0"/>
            <a:t>Чецкая</a:t>
          </a:r>
          <a:r>
            <a:rPr lang="ru-RU" sz="1300" b="1" kern="1200" dirty="0" smtClean="0"/>
            <a:t> П.А.</a:t>
          </a:r>
          <a:r>
            <a:rPr lang="ru-RU" sz="1300" kern="1200" dirty="0" smtClean="0"/>
            <a:t>, заведующий МБДОУ Детский сад № 159</a:t>
          </a:r>
          <a:endParaRPr lang="ru-RU" sz="1300" kern="1200" dirty="0"/>
        </a:p>
      </dsp:txBody>
      <dsp:txXfrm>
        <a:off x="244234" y="0"/>
        <a:ext cx="2790777" cy="4884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CA401-9E61-4AF2-88DA-67B11A3E4426}">
      <dsp:nvSpPr>
        <dsp:cNvPr id="0" name=""/>
        <dsp:cNvSpPr/>
      </dsp:nvSpPr>
      <dsp:spPr>
        <a:xfrm>
          <a:off x="0" y="0"/>
          <a:ext cx="488468" cy="48846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6D44CE-74D3-45A4-97F8-28181E41559A}">
      <dsp:nvSpPr>
        <dsp:cNvPr id="0" name=""/>
        <dsp:cNvSpPr/>
      </dsp:nvSpPr>
      <dsp:spPr>
        <a:xfrm>
          <a:off x="244234" y="0"/>
          <a:ext cx="2790776" cy="4884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err="1" smtClean="0"/>
            <a:t>Куперман</a:t>
          </a:r>
          <a:r>
            <a:rPr lang="ru-RU" sz="1300" b="1" kern="1200" dirty="0" smtClean="0"/>
            <a:t> Н.А.</a:t>
          </a:r>
          <a:r>
            <a:rPr lang="ru-RU" sz="1300" kern="1200" dirty="0" smtClean="0"/>
            <a:t>, заведующий МАДОУ Детский сад № 157</a:t>
          </a:r>
          <a:endParaRPr lang="ru-RU" sz="1300" kern="1200" dirty="0"/>
        </a:p>
      </dsp:txBody>
      <dsp:txXfrm>
        <a:off x="244234" y="0"/>
        <a:ext cx="2790776" cy="4884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CA401-9E61-4AF2-88DA-67B11A3E4426}">
      <dsp:nvSpPr>
        <dsp:cNvPr id="0" name=""/>
        <dsp:cNvSpPr/>
      </dsp:nvSpPr>
      <dsp:spPr>
        <a:xfrm>
          <a:off x="0" y="0"/>
          <a:ext cx="488468" cy="48846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6D44CE-74D3-45A4-97F8-28181E41559A}">
      <dsp:nvSpPr>
        <dsp:cNvPr id="0" name=""/>
        <dsp:cNvSpPr/>
      </dsp:nvSpPr>
      <dsp:spPr>
        <a:xfrm>
          <a:off x="244234" y="0"/>
          <a:ext cx="2790776" cy="4884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err="1" smtClean="0"/>
            <a:t>Болтовская</a:t>
          </a:r>
          <a:r>
            <a:rPr lang="ru-RU" sz="1300" b="1" kern="1200" dirty="0" smtClean="0"/>
            <a:t> Г.С.</a:t>
          </a:r>
          <a:r>
            <a:rPr lang="ru-RU" sz="1300" kern="1200" dirty="0" smtClean="0"/>
            <a:t>, заведующий МБДОУ Детский сад № 123</a:t>
          </a:r>
          <a:endParaRPr lang="ru-RU" sz="1300" kern="1200" dirty="0"/>
        </a:p>
      </dsp:txBody>
      <dsp:txXfrm>
        <a:off x="244234" y="0"/>
        <a:ext cx="2790776" cy="4884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CA401-9E61-4AF2-88DA-67B11A3E4426}">
      <dsp:nvSpPr>
        <dsp:cNvPr id="0" name=""/>
        <dsp:cNvSpPr/>
      </dsp:nvSpPr>
      <dsp:spPr>
        <a:xfrm>
          <a:off x="0" y="0"/>
          <a:ext cx="488468" cy="48846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6D44CE-74D3-45A4-97F8-28181E41559A}">
      <dsp:nvSpPr>
        <dsp:cNvPr id="0" name=""/>
        <dsp:cNvSpPr/>
      </dsp:nvSpPr>
      <dsp:spPr>
        <a:xfrm>
          <a:off x="244234" y="0"/>
          <a:ext cx="2790776" cy="4884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Петрова Ю.А.</a:t>
          </a:r>
          <a:r>
            <a:rPr lang="ru-RU" sz="1300" kern="1200" dirty="0" smtClean="0"/>
            <a:t>, заведующий МБДОУ Детский сад № 94</a:t>
          </a:r>
          <a:endParaRPr lang="ru-RU" sz="1300" kern="1200" dirty="0"/>
        </a:p>
      </dsp:txBody>
      <dsp:txXfrm>
        <a:off x="244234" y="0"/>
        <a:ext cx="2790776" cy="4884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CA401-9E61-4AF2-88DA-67B11A3E4426}">
      <dsp:nvSpPr>
        <dsp:cNvPr id="0" name=""/>
        <dsp:cNvSpPr/>
      </dsp:nvSpPr>
      <dsp:spPr>
        <a:xfrm>
          <a:off x="0" y="0"/>
          <a:ext cx="488468" cy="48846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6D44CE-74D3-45A4-97F8-28181E41559A}">
      <dsp:nvSpPr>
        <dsp:cNvPr id="0" name=""/>
        <dsp:cNvSpPr/>
      </dsp:nvSpPr>
      <dsp:spPr>
        <a:xfrm>
          <a:off x="244234" y="0"/>
          <a:ext cx="2790776" cy="4884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Лобанова О.А.</a:t>
          </a:r>
          <a:r>
            <a:rPr lang="ru-RU" sz="1300" kern="1200" dirty="0" smtClean="0"/>
            <a:t>, заведующий МБДОУ Детский сад № 11</a:t>
          </a:r>
          <a:endParaRPr lang="ru-RU" sz="1300" kern="1200" dirty="0"/>
        </a:p>
      </dsp:txBody>
      <dsp:txXfrm>
        <a:off x="244234" y="0"/>
        <a:ext cx="2790776" cy="4884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CA401-9E61-4AF2-88DA-67B11A3E4426}">
      <dsp:nvSpPr>
        <dsp:cNvPr id="0" name=""/>
        <dsp:cNvSpPr/>
      </dsp:nvSpPr>
      <dsp:spPr>
        <a:xfrm>
          <a:off x="0" y="0"/>
          <a:ext cx="488468" cy="48846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6D44CE-74D3-45A4-97F8-28181E41559A}">
      <dsp:nvSpPr>
        <dsp:cNvPr id="0" name=""/>
        <dsp:cNvSpPr/>
      </dsp:nvSpPr>
      <dsp:spPr>
        <a:xfrm>
          <a:off x="244234" y="0"/>
          <a:ext cx="2790776" cy="4884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err="1" smtClean="0"/>
            <a:t>Велютина</a:t>
          </a:r>
          <a:r>
            <a:rPr lang="ru-RU" sz="1300" b="1" kern="1200" dirty="0" smtClean="0"/>
            <a:t> Н.Н.</a:t>
          </a:r>
          <a:r>
            <a:rPr lang="ru-RU" sz="1300" kern="1200" dirty="0" smtClean="0"/>
            <a:t>, заведующий МБДОУ Детский сад № 6</a:t>
          </a:r>
          <a:endParaRPr lang="ru-RU" sz="1300" kern="1200" dirty="0"/>
        </a:p>
      </dsp:txBody>
      <dsp:txXfrm>
        <a:off x="244234" y="0"/>
        <a:ext cx="2790776" cy="4884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CA401-9E61-4AF2-88DA-67B11A3E4426}">
      <dsp:nvSpPr>
        <dsp:cNvPr id="0" name=""/>
        <dsp:cNvSpPr/>
      </dsp:nvSpPr>
      <dsp:spPr>
        <a:xfrm>
          <a:off x="0" y="0"/>
          <a:ext cx="488468" cy="48846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6D44CE-74D3-45A4-97F8-28181E41559A}">
      <dsp:nvSpPr>
        <dsp:cNvPr id="0" name=""/>
        <dsp:cNvSpPr/>
      </dsp:nvSpPr>
      <dsp:spPr>
        <a:xfrm>
          <a:off x="244234" y="0"/>
          <a:ext cx="2790777" cy="4884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err="1" smtClean="0"/>
            <a:t>Велютина</a:t>
          </a:r>
          <a:r>
            <a:rPr lang="ru-RU" sz="1300" b="1" kern="1200" dirty="0" smtClean="0"/>
            <a:t> Н.Н.</a:t>
          </a:r>
          <a:r>
            <a:rPr lang="ru-RU" sz="1300" kern="1200" dirty="0" smtClean="0"/>
            <a:t>, заведующий МБДОУ Детский сад № 6</a:t>
          </a:r>
          <a:endParaRPr lang="ru-RU" sz="1300" kern="1200" dirty="0"/>
        </a:p>
      </dsp:txBody>
      <dsp:txXfrm>
        <a:off x="244234" y="0"/>
        <a:ext cx="2790777" cy="488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6B65-85FE-4FFB-8415-E27C2BB6140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11A6-2A36-44A1-9DE8-6840FBE5D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59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6B65-85FE-4FFB-8415-E27C2BB6140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11A6-2A36-44A1-9DE8-6840FBE5D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195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6B65-85FE-4FFB-8415-E27C2BB6140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11A6-2A36-44A1-9DE8-6840FBE5D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69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6B65-85FE-4FFB-8415-E27C2BB6140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11A6-2A36-44A1-9DE8-6840FBE5D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6B65-85FE-4FFB-8415-E27C2BB6140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11A6-2A36-44A1-9DE8-6840FBE5D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88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6B65-85FE-4FFB-8415-E27C2BB6140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11A6-2A36-44A1-9DE8-6840FBE5D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65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6B65-85FE-4FFB-8415-E27C2BB6140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11A6-2A36-44A1-9DE8-6840FBE5D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24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6B65-85FE-4FFB-8415-E27C2BB6140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11A6-2A36-44A1-9DE8-6840FBE5D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489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6B65-85FE-4FFB-8415-E27C2BB6140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11A6-2A36-44A1-9DE8-6840FBE5D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878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6B65-85FE-4FFB-8415-E27C2BB6140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11A6-2A36-44A1-9DE8-6840FBE5D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42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6B65-85FE-4FFB-8415-E27C2BB6140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11A6-2A36-44A1-9DE8-6840FBE5D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58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A6B65-85FE-4FFB-8415-E27C2BB6140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11A6-2A36-44A1-9DE8-6840FBE5D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05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2.xml"/><Relationship Id="rId18" Type="http://schemas.openxmlformats.org/officeDocument/2006/relationships/diagramData" Target="../diagrams/data3.xml"/><Relationship Id="rId26" Type="http://schemas.openxmlformats.org/officeDocument/2006/relationships/diagramColors" Target="../diagrams/colors4.xml"/><Relationship Id="rId39" Type="http://schemas.openxmlformats.org/officeDocument/2006/relationships/diagramLayout" Target="../diagrams/layout7.xml"/><Relationship Id="rId3" Type="http://schemas.openxmlformats.org/officeDocument/2006/relationships/image" Target="../media/image1.emf"/><Relationship Id="rId21" Type="http://schemas.openxmlformats.org/officeDocument/2006/relationships/diagramColors" Target="../diagrams/colors3.xml"/><Relationship Id="rId34" Type="http://schemas.openxmlformats.org/officeDocument/2006/relationships/diagramLayout" Target="../diagrams/layout6.xml"/><Relationship Id="rId42" Type="http://schemas.microsoft.com/office/2007/relationships/diagramDrawing" Target="../diagrams/drawing7.xml"/><Relationship Id="rId47" Type="http://schemas.microsoft.com/office/2007/relationships/diagramDrawing" Target="../diagrams/drawing8.xml"/><Relationship Id="rId50" Type="http://schemas.openxmlformats.org/officeDocument/2006/relationships/diagramQuickStyle" Target="../diagrams/quickStyle9.xml"/><Relationship Id="rId7" Type="http://schemas.openxmlformats.org/officeDocument/2006/relationships/diagramData" Target="../diagrams/data1.xml"/><Relationship Id="rId12" Type="http://schemas.openxmlformats.org/officeDocument/2006/relationships/image" Target="../media/image8.png"/><Relationship Id="rId17" Type="http://schemas.microsoft.com/office/2007/relationships/diagramDrawing" Target="../diagrams/drawing2.xml"/><Relationship Id="rId25" Type="http://schemas.openxmlformats.org/officeDocument/2006/relationships/diagramQuickStyle" Target="../diagrams/quickStyle4.xml"/><Relationship Id="rId33" Type="http://schemas.openxmlformats.org/officeDocument/2006/relationships/diagramData" Target="../diagrams/data6.xml"/><Relationship Id="rId38" Type="http://schemas.openxmlformats.org/officeDocument/2006/relationships/diagramData" Target="../diagrams/data7.xml"/><Relationship Id="rId46" Type="http://schemas.openxmlformats.org/officeDocument/2006/relationships/diagramColors" Target="../diagrams/colors8.xml"/><Relationship Id="rId2" Type="http://schemas.openxmlformats.org/officeDocument/2006/relationships/image" Target="../media/image4.jpeg"/><Relationship Id="rId16" Type="http://schemas.openxmlformats.org/officeDocument/2006/relationships/diagramColors" Target="../diagrams/colors2.xml"/><Relationship Id="rId20" Type="http://schemas.openxmlformats.org/officeDocument/2006/relationships/diagramQuickStyle" Target="../diagrams/quickStyle3.xml"/><Relationship Id="rId29" Type="http://schemas.openxmlformats.org/officeDocument/2006/relationships/diagramLayout" Target="../diagrams/layout5.xml"/><Relationship Id="rId41" Type="http://schemas.openxmlformats.org/officeDocument/2006/relationships/diagramColors" Target="../diagrams/colors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24" Type="http://schemas.openxmlformats.org/officeDocument/2006/relationships/diagramLayout" Target="../diagrams/layout4.xml"/><Relationship Id="rId32" Type="http://schemas.microsoft.com/office/2007/relationships/diagramDrawing" Target="../diagrams/drawing5.xml"/><Relationship Id="rId37" Type="http://schemas.microsoft.com/office/2007/relationships/diagramDrawing" Target="../diagrams/drawing6.xml"/><Relationship Id="rId40" Type="http://schemas.openxmlformats.org/officeDocument/2006/relationships/diagramQuickStyle" Target="../diagrams/quickStyle7.xml"/><Relationship Id="rId45" Type="http://schemas.openxmlformats.org/officeDocument/2006/relationships/diagramQuickStyle" Target="../diagrams/quickStyle8.xml"/><Relationship Id="rId5" Type="http://schemas.openxmlformats.org/officeDocument/2006/relationships/image" Target="../media/image6.PNG"/><Relationship Id="rId15" Type="http://schemas.openxmlformats.org/officeDocument/2006/relationships/diagramQuickStyle" Target="../diagrams/quickStyle2.xml"/><Relationship Id="rId23" Type="http://schemas.openxmlformats.org/officeDocument/2006/relationships/diagramData" Target="../diagrams/data4.xml"/><Relationship Id="rId28" Type="http://schemas.openxmlformats.org/officeDocument/2006/relationships/diagramData" Target="../diagrams/data5.xml"/><Relationship Id="rId36" Type="http://schemas.openxmlformats.org/officeDocument/2006/relationships/diagramColors" Target="../diagrams/colors6.xml"/><Relationship Id="rId49" Type="http://schemas.openxmlformats.org/officeDocument/2006/relationships/diagramLayout" Target="../diagrams/layout9.xml"/><Relationship Id="rId10" Type="http://schemas.openxmlformats.org/officeDocument/2006/relationships/diagramColors" Target="../diagrams/colors1.xml"/><Relationship Id="rId19" Type="http://schemas.openxmlformats.org/officeDocument/2006/relationships/diagramLayout" Target="../diagrams/layout3.xml"/><Relationship Id="rId31" Type="http://schemas.openxmlformats.org/officeDocument/2006/relationships/diagramColors" Target="../diagrams/colors5.xml"/><Relationship Id="rId44" Type="http://schemas.openxmlformats.org/officeDocument/2006/relationships/diagramLayout" Target="../diagrams/layout8.xml"/><Relationship Id="rId52" Type="http://schemas.microsoft.com/office/2007/relationships/diagramDrawing" Target="../diagrams/drawing9.xml"/><Relationship Id="rId4" Type="http://schemas.openxmlformats.org/officeDocument/2006/relationships/image" Target="../media/image5.jpeg"/><Relationship Id="rId9" Type="http://schemas.openxmlformats.org/officeDocument/2006/relationships/diagramQuickStyle" Target="../diagrams/quickStyle1.xml"/><Relationship Id="rId14" Type="http://schemas.openxmlformats.org/officeDocument/2006/relationships/diagramLayout" Target="../diagrams/layout2.xml"/><Relationship Id="rId22" Type="http://schemas.microsoft.com/office/2007/relationships/diagramDrawing" Target="../diagrams/drawing3.xml"/><Relationship Id="rId27" Type="http://schemas.microsoft.com/office/2007/relationships/diagramDrawing" Target="../diagrams/drawing4.xml"/><Relationship Id="rId30" Type="http://schemas.openxmlformats.org/officeDocument/2006/relationships/diagramQuickStyle" Target="../diagrams/quickStyle5.xml"/><Relationship Id="rId35" Type="http://schemas.openxmlformats.org/officeDocument/2006/relationships/diagramQuickStyle" Target="../diagrams/quickStyle6.xml"/><Relationship Id="rId43" Type="http://schemas.openxmlformats.org/officeDocument/2006/relationships/diagramData" Target="../diagrams/data8.xml"/><Relationship Id="rId48" Type="http://schemas.openxmlformats.org/officeDocument/2006/relationships/diagramData" Target="../diagrams/data9.xml"/><Relationship Id="rId8" Type="http://schemas.openxmlformats.org/officeDocument/2006/relationships/diagramLayout" Target="../diagrams/layout1.xml"/><Relationship Id="rId51" Type="http://schemas.openxmlformats.org/officeDocument/2006/relationships/diagramColors" Target="../diagrams/colors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3" Type="http://schemas.openxmlformats.org/officeDocument/2006/relationships/image" Target="../media/image1.emf"/><Relationship Id="rId21" Type="http://schemas.microsoft.com/office/2007/relationships/diagramDrawing" Target="../diagrams/drawing12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" Type="http://schemas.openxmlformats.org/officeDocument/2006/relationships/image" Target="../media/image9.jpeg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diagramDrawing" Target="../diagrams/drawing10.xml"/><Relationship Id="rId5" Type="http://schemas.openxmlformats.org/officeDocument/2006/relationships/image" Target="../media/image11.png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19" Type="http://schemas.openxmlformats.org/officeDocument/2006/relationships/diagramQuickStyle" Target="../diagrams/quickStyle12.xml"/><Relationship Id="rId4" Type="http://schemas.openxmlformats.org/officeDocument/2006/relationships/image" Target="../media/image10.jpeg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1"/>
          <p:cNvPicPr>
            <a:picLocks noChangeAspect="1"/>
          </p:cNvPicPr>
          <p:nvPr/>
        </p:nvPicPr>
        <p:blipFill>
          <a:blip r:embed="rId2"/>
          <a:srcRect r="77956"/>
          <a:stretch>
            <a:fillRect/>
          </a:stretch>
        </p:blipFill>
        <p:spPr bwMode="auto">
          <a:xfrm>
            <a:off x="210958" y="169310"/>
            <a:ext cx="60801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740285" y="234397"/>
            <a:ext cx="33401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500" b="1" dirty="0">
                <a:solidFill>
                  <a:srgbClr val="000000"/>
                </a:solidFill>
                <a:latin typeface="PT Sans"/>
              </a:rPr>
              <a:t>Администрация города Архангельска</a:t>
            </a:r>
          </a:p>
          <a:p>
            <a:r>
              <a:rPr lang="ru-RU" sz="1500" b="1" dirty="0">
                <a:solidFill>
                  <a:srgbClr val="000000"/>
                </a:solidFill>
                <a:latin typeface="PT Sans"/>
              </a:rPr>
              <a:t>Департамент образования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5861" y="1428543"/>
            <a:ext cx="823296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проект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Медиаграмотный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Я"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"Вызов принят. В эфире дети России"</a:t>
            </a:r>
          </a:p>
          <a:p>
            <a:pPr algn="ctr"/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Сроки реализации </a:t>
            </a:r>
            <a:r>
              <a:rPr lang="ru-RU" sz="2000" b="1" dirty="0" smtClean="0">
                <a:solidFill>
                  <a:schemeClr val="tx2"/>
                </a:solidFill>
              </a:rPr>
              <a:t>проекта: 01.01.2023 – 31.12.2023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8613"/>
            <a:ext cx="9104691" cy="292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155" y="3431"/>
            <a:ext cx="1936630" cy="193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92" y="2866716"/>
            <a:ext cx="857484" cy="1559061"/>
          </a:xfrm>
          <a:prstGeom prst="rect">
            <a:avLst/>
          </a:prstGeom>
        </p:spPr>
      </p:pic>
      <p:pic>
        <p:nvPicPr>
          <p:cNvPr id="39937" name="Рисунок 1"/>
          <p:cNvPicPr>
            <a:picLocks noChangeAspect="1"/>
          </p:cNvPicPr>
          <p:nvPr/>
        </p:nvPicPr>
        <p:blipFill>
          <a:blip r:embed="rId3"/>
          <a:srcRect r="77956"/>
          <a:stretch>
            <a:fillRect/>
          </a:stretch>
        </p:blipFill>
        <p:spPr bwMode="auto">
          <a:xfrm>
            <a:off x="210958" y="169310"/>
            <a:ext cx="60801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740285" y="234397"/>
            <a:ext cx="33401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500" b="1" dirty="0">
                <a:solidFill>
                  <a:srgbClr val="000000"/>
                </a:solidFill>
                <a:latin typeface="PT Sans"/>
              </a:rPr>
              <a:t>Администрация города Архангельска</a:t>
            </a:r>
          </a:p>
          <a:p>
            <a:r>
              <a:rPr lang="ru-RU" sz="1500" b="1" dirty="0">
                <a:solidFill>
                  <a:srgbClr val="000000"/>
                </a:solidFill>
                <a:latin typeface="PT Sans"/>
              </a:rPr>
              <a:t>Департамент образования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42385" y="4460281"/>
            <a:ext cx="2387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Участники проекта 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674" y="19773"/>
            <a:ext cx="858135" cy="8581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4068" y="915838"/>
            <a:ext cx="4623758" cy="3912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Цель проекта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4068" y="1307066"/>
            <a:ext cx="4623758" cy="16045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300" dirty="0"/>
              <a:t>формирование у воспитанников муниципальных образовательных учреждений, реализующих образовательные программы дошкольного образования, базовых знаний о </a:t>
            </a:r>
            <a:r>
              <a:rPr lang="ru-RU" sz="1300" dirty="0" err="1"/>
              <a:t>медиаграмотности</a:t>
            </a:r>
            <a:r>
              <a:rPr lang="ru-RU" sz="1300" dirty="0"/>
              <a:t> и начальных практических навыков в работе с медиа как автор и потребитель (аудитория)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4067" y="3479775"/>
            <a:ext cx="4623758" cy="3912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Результаты проекта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4067" y="3863144"/>
            <a:ext cx="4623758" cy="28495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just">
              <a:buSzPct val="150000"/>
              <a:buBlip>
                <a:blip r:embed="rId5"/>
              </a:buBlip>
            </a:pPr>
            <a:r>
              <a:rPr lang="ru-RU" sz="1300" dirty="0"/>
              <a:t>Создание </a:t>
            </a:r>
            <a:r>
              <a:rPr lang="ru-RU" sz="1300" dirty="0" err="1" smtClean="0"/>
              <a:t>медиапродуктов</a:t>
            </a:r>
            <a:r>
              <a:rPr lang="ru-RU" sz="1300" dirty="0"/>
              <a:t>, </a:t>
            </a:r>
            <a:r>
              <a:rPr lang="ru-RU" sz="1300" dirty="0" err="1"/>
              <a:t>инфоповодов</a:t>
            </a:r>
            <a:r>
              <a:rPr lang="ru-RU" sz="1300" dirty="0"/>
              <a:t> различных жанров и форматов, пилотных номеров печатных продуктов (газета), созданных воспитанниками совместно с педагогами и </a:t>
            </a:r>
            <a:r>
              <a:rPr lang="ru-RU" sz="1300" dirty="0" smtClean="0"/>
              <a:t>родителями;</a:t>
            </a:r>
            <a:endParaRPr lang="ru-RU" sz="1300" dirty="0"/>
          </a:p>
          <a:p>
            <a:pPr marL="285750" lvl="0" indent="-285750" algn="just">
              <a:buSzPct val="150000"/>
              <a:buBlip>
                <a:blip r:embed="rId5"/>
              </a:buBlip>
            </a:pPr>
            <a:r>
              <a:rPr lang="ru-RU" sz="1300" dirty="0"/>
              <a:t>Создание группы в социальной сети "</a:t>
            </a:r>
            <a:r>
              <a:rPr lang="ru-RU" sz="1300" dirty="0" err="1"/>
              <a:t>ВКонтакте</a:t>
            </a:r>
            <a:r>
              <a:rPr lang="ru-RU" sz="1300" dirty="0"/>
              <a:t>" для размещения </a:t>
            </a:r>
            <a:r>
              <a:rPr lang="ru-RU" sz="1300" dirty="0" err="1" smtClean="0"/>
              <a:t>медиапродуктов</a:t>
            </a:r>
            <a:r>
              <a:rPr lang="ru-RU" sz="1300" dirty="0"/>
              <a:t>, </a:t>
            </a:r>
            <a:r>
              <a:rPr lang="ru-RU" sz="1300" dirty="0" err="1"/>
              <a:t>инфоповодов</a:t>
            </a:r>
            <a:r>
              <a:rPr lang="ru-RU" sz="1300" dirty="0"/>
              <a:t>, созданных </a:t>
            </a:r>
            <a:r>
              <a:rPr lang="ru-RU" sz="1300" dirty="0" smtClean="0"/>
              <a:t>воспитанниками;</a:t>
            </a:r>
            <a:endParaRPr lang="ru-RU" sz="1300" dirty="0"/>
          </a:p>
          <a:p>
            <a:pPr marL="285750" lvl="1" indent="-285750" algn="just">
              <a:buSzPct val="150000"/>
              <a:buBlip>
                <a:blip r:embed="rId5"/>
              </a:buBlip>
            </a:pPr>
            <a:r>
              <a:rPr lang="ru-RU" sz="1300" dirty="0"/>
              <a:t>Создание электронного архива авторских учебно-методических пособий, дидактических игр и заданий по формированию у дошкольников базовых знаний о </a:t>
            </a:r>
            <a:r>
              <a:rPr lang="ru-RU" sz="1300" dirty="0" err="1"/>
              <a:t>медиаграмотности</a:t>
            </a:r>
            <a:r>
              <a:rPr lang="ru-RU" sz="1300" dirty="0"/>
              <a:t> и начальных практических компетенций в работе с медиа как автор и </a:t>
            </a:r>
            <a:r>
              <a:rPr lang="ru-RU" sz="1300" dirty="0" smtClean="0"/>
              <a:t>потребитель;</a:t>
            </a:r>
            <a:endParaRPr lang="ru-RU" sz="1300" dirty="0"/>
          </a:p>
          <a:p>
            <a:pPr marL="285750" lvl="0" indent="-285750" algn="just">
              <a:buSzPct val="150000"/>
              <a:buBlip>
                <a:blip r:embed="rId5"/>
              </a:buBlip>
            </a:pPr>
            <a:r>
              <a:rPr lang="ru-RU" sz="1300" dirty="0"/>
              <a:t>Публикация в академических </a:t>
            </a:r>
            <a:r>
              <a:rPr lang="ru-RU" sz="1300" dirty="0" smtClean="0"/>
              <a:t>журналах</a:t>
            </a:r>
            <a:endParaRPr lang="ru-RU" sz="1300" dirty="0"/>
          </a:p>
        </p:txBody>
      </p:sp>
      <p:sp>
        <p:nvSpPr>
          <p:cNvPr id="9" name="Овал 8"/>
          <p:cNvSpPr/>
          <p:nvPr/>
        </p:nvSpPr>
        <p:spPr>
          <a:xfrm>
            <a:off x="2691440" y="2948470"/>
            <a:ext cx="69012" cy="776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691440" y="3079319"/>
            <a:ext cx="69012" cy="776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691440" y="3201316"/>
            <a:ext cx="69012" cy="776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691440" y="3332165"/>
            <a:ext cx="69012" cy="776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8" y="927255"/>
            <a:ext cx="660963" cy="489097"/>
          </a:xfrm>
          <a:prstGeom prst="rect">
            <a:avLst/>
          </a:prstGeom>
        </p:spPr>
      </p:pic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431786385"/>
              </p:ext>
            </p:extLst>
          </p:nvPr>
        </p:nvGraphicFramePr>
        <p:xfrm>
          <a:off x="5141577" y="4839420"/>
          <a:ext cx="3853441" cy="183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77" y="4460281"/>
            <a:ext cx="1093379" cy="91092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 rot="16200000">
            <a:off x="4379290" y="1909267"/>
            <a:ext cx="27420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Модераторы проекта </a:t>
            </a:r>
            <a:endParaRPr lang="ru-RU" sz="2000" b="1" dirty="0">
              <a:solidFill>
                <a:schemeClr val="tx2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5147893" y="788435"/>
            <a:ext cx="6316" cy="3649074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5141577" y="4419211"/>
            <a:ext cx="808771" cy="6566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2565799114"/>
              </p:ext>
            </p:extLst>
          </p:nvPr>
        </p:nvGraphicFramePr>
        <p:xfrm>
          <a:off x="5962979" y="3439258"/>
          <a:ext cx="3035011" cy="488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1098351647"/>
              </p:ext>
            </p:extLst>
          </p:nvPr>
        </p:nvGraphicFramePr>
        <p:xfrm>
          <a:off x="5693433" y="2617210"/>
          <a:ext cx="3301585" cy="488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421539870"/>
              </p:ext>
            </p:extLst>
          </p:nvPr>
        </p:nvGraphicFramePr>
        <p:xfrm>
          <a:off x="5962980" y="2925320"/>
          <a:ext cx="3035010" cy="488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1170883525"/>
              </p:ext>
            </p:extLst>
          </p:nvPr>
        </p:nvGraphicFramePr>
        <p:xfrm>
          <a:off x="5962980" y="2409845"/>
          <a:ext cx="3035010" cy="488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1699988870"/>
              </p:ext>
            </p:extLst>
          </p:nvPr>
        </p:nvGraphicFramePr>
        <p:xfrm>
          <a:off x="5962980" y="1902439"/>
          <a:ext cx="3035010" cy="488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2705672832"/>
              </p:ext>
            </p:extLst>
          </p:nvPr>
        </p:nvGraphicFramePr>
        <p:xfrm>
          <a:off x="5962980" y="1389351"/>
          <a:ext cx="3035010" cy="488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graphicFrame>
        <p:nvGraphicFramePr>
          <p:cNvPr id="34" name="Схема 33"/>
          <p:cNvGraphicFramePr/>
          <p:nvPr>
            <p:extLst>
              <p:ext uri="{D42A27DB-BD31-4B8C-83A1-F6EECF244321}">
                <p14:modId xmlns:p14="http://schemas.microsoft.com/office/powerpoint/2010/main" val="4198257999"/>
              </p:ext>
            </p:extLst>
          </p:nvPr>
        </p:nvGraphicFramePr>
        <p:xfrm>
          <a:off x="5962980" y="876263"/>
          <a:ext cx="3035010" cy="488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val="1107826840"/>
              </p:ext>
            </p:extLst>
          </p:nvPr>
        </p:nvGraphicFramePr>
        <p:xfrm>
          <a:off x="5962979" y="3949041"/>
          <a:ext cx="3035011" cy="488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8" r:lo="rId49" r:qs="rId50" r:cs="rId51"/>
          </a:graphicData>
        </a:graphic>
      </p:graphicFrame>
    </p:spTree>
    <p:extLst>
      <p:ext uri="{BB962C8B-B14F-4D97-AF65-F5344CB8AC3E}">
        <p14:creationId xmlns:p14="http://schemas.microsoft.com/office/powerpoint/2010/main" val="118205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1" y="1842463"/>
            <a:ext cx="705788" cy="705788"/>
          </a:xfrm>
          <a:prstGeom prst="rect">
            <a:avLst/>
          </a:prstGeom>
        </p:spPr>
      </p:pic>
      <p:pic>
        <p:nvPicPr>
          <p:cNvPr id="39937" name="Рисунок 1"/>
          <p:cNvPicPr>
            <a:picLocks noChangeAspect="1"/>
          </p:cNvPicPr>
          <p:nvPr/>
        </p:nvPicPr>
        <p:blipFill>
          <a:blip r:embed="rId3"/>
          <a:srcRect r="77956"/>
          <a:stretch>
            <a:fillRect/>
          </a:stretch>
        </p:blipFill>
        <p:spPr bwMode="auto">
          <a:xfrm>
            <a:off x="66930" y="53704"/>
            <a:ext cx="60801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610889" y="71803"/>
            <a:ext cx="33401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500" b="1" dirty="0">
                <a:solidFill>
                  <a:srgbClr val="000000"/>
                </a:solidFill>
                <a:latin typeface="PT Sans"/>
              </a:rPr>
              <a:t>Администрация города Архангельска</a:t>
            </a:r>
          </a:p>
          <a:p>
            <a:r>
              <a:rPr lang="ru-RU" sz="1500" b="1" dirty="0">
                <a:solidFill>
                  <a:srgbClr val="000000"/>
                </a:solidFill>
                <a:latin typeface="PT Sans"/>
              </a:rPr>
              <a:t>Департамент образования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4878" y="754114"/>
            <a:ext cx="4438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Целевые индикаторы </a:t>
            </a:r>
            <a:r>
              <a:rPr lang="ru-RU" sz="2000" b="1" dirty="0" smtClean="0">
                <a:solidFill>
                  <a:schemeClr val="tx2"/>
                </a:solidFill>
              </a:rPr>
              <a:t>проекта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853" y="9343"/>
            <a:ext cx="1457147" cy="145714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9" y="1178816"/>
            <a:ext cx="705789" cy="45779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822709" y="1178816"/>
            <a:ext cx="4154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err="1" smtClean="0"/>
              <a:t>Медиатексты</a:t>
            </a:r>
            <a:r>
              <a:rPr lang="ru-RU" sz="1400" dirty="0" smtClean="0"/>
              <a:t> </a:t>
            </a:r>
            <a:r>
              <a:rPr lang="ru-RU" sz="1400" dirty="0"/>
              <a:t>различных жанров и форматов, созданных </a:t>
            </a:r>
            <a:r>
              <a:rPr lang="ru-RU" sz="1400" dirty="0" smtClean="0"/>
              <a:t>воспитанниками, </a:t>
            </a:r>
            <a:r>
              <a:rPr lang="ru-RU" sz="1400" b="1" dirty="0" smtClean="0"/>
              <a:t>не </a:t>
            </a:r>
            <a:r>
              <a:rPr lang="ru-RU" sz="1400" b="1" dirty="0"/>
              <a:t>менее 10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22708" y="1869554"/>
            <a:ext cx="41547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/>
              <a:t>Авторские учебно-методические пособия, дидактические игры </a:t>
            </a:r>
            <a:r>
              <a:rPr lang="ru-RU" sz="1400" dirty="0"/>
              <a:t>и </a:t>
            </a:r>
            <a:r>
              <a:rPr lang="ru-RU" sz="1400" dirty="0" smtClean="0"/>
              <a:t>задания </a:t>
            </a:r>
            <a:r>
              <a:rPr lang="ru-RU" sz="1400" dirty="0"/>
              <a:t>по формированию у дошкольников базовых знаний о </a:t>
            </a:r>
            <a:r>
              <a:rPr lang="ru-RU" sz="1400" dirty="0" err="1"/>
              <a:t>медиаграмотности</a:t>
            </a:r>
            <a:r>
              <a:rPr lang="ru-RU" sz="1400" dirty="0"/>
              <a:t> и начальных практических компетенций в работе с медиа как автор и </a:t>
            </a:r>
            <a:r>
              <a:rPr lang="ru-RU" sz="1400" dirty="0" smtClean="0"/>
              <a:t>потребитель, </a:t>
            </a:r>
            <a:r>
              <a:rPr lang="ru-RU" sz="1400" b="1" dirty="0" smtClean="0"/>
              <a:t>не менее </a:t>
            </a:r>
            <a:r>
              <a:rPr lang="ru-RU" sz="1400" b="1" dirty="0"/>
              <a:t>7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190994" y="1777042"/>
            <a:ext cx="4786448" cy="16288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1" y="3316504"/>
            <a:ext cx="649578" cy="508086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822708" y="3301370"/>
            <a:ext cx="4154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/>
              <a:t>Публикация </a:t>
            </a:r>
            <a:r>
              <a:rPr lang="ru-RU" sz="1400" dirty="0"/>
              <a:t>в академических журналах из перечня </a:t>
            </a:r>
            <a:r>
              <a:rPr lang="ru-RU" sz="1400" dirty="0" smtClean="0"/>
              <a:t>ВАК, </a:t>
            </a:r>
            <a:r>
              <a:rPr lang="ru-RU" sz="1400" b="1" dirty="0" smtClean="0"/>
              <a:t>1 публикация</a:t>
            </a:r>
            <a:endParaRPr lang="ru-RU" sz="1400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31666698"/>
              </p:ext>
            </p:extLst>
          </p:nvPr>
        </p:nvGraphicFramePr>
        <p:xfrm>
          <a:off x="2426233" y="1442218"/>
          <a:ext cx="9771518" cy="5262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 flipV="1">
            <a:off x="5247187" y="1440426"/>
            <a:ext cx="19529" cy="5264092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 rot="16200000">
            <a:off x="3247431" y="3888839"/>
            <a:ext cx="4438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Сотрудничество в рамках проекта</a:t>
            </a:r>
            <a:endParaRPr lang="ru-RU" sz="2000" b="1" dirty="0">
              <a:solidFill>
                <a:schemeClr val="tx2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190994" y="3223990"/>
            <a:ext cx="4786448" cy="16288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203790" y="3914000"/>
            <a:ext cx="4786448" cy="16288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991028146"/>
              </p:ext>
            </p:extLst>
          </p:nvPr>
        </p:nvGraphicFramePr>
        <p:xfrm>
          <a:off x="-127044" y="2897877"/>
          <a:ext cx="2837741" cy="4589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7" name="Схема 36"/>
          <p:cNvGraphicFramePr/>
          <p:nvPr>
            <p:extLst>
              <p:ext uri="{D42A27DB-BD31-4B8C-83A1-F6EECF244321}">
                <p14:modId xmlns:p14="http://schemas.microsoft.com/office/powerpoint/2010/main" val="1103782556"/>
              </p:ext>
            </p:extLst>
          </p:nvPr>
        </p:nvGraphicFramePr>
        <p:xfrm>
          <a:off x="2431597" y="3271863"/>
          <a:ext cx="2837741" cy="4589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61591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7161</TotalTime>
  <Words>344</Words>
  <Application>Microsoft Office PowerPoint</Application>
  <PresentationFormat>Экран (4:3)</PresentationFormat>
  <Paragraphs>45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PT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Викторовна Маринина</dc:creator>
  <cp:lastModifiedBy>Наталия Викторовна Маринина</cp:lastModifiedBy>
  <cp:revision>68</cp:revision>
  <dcterms:created xsi:type="dcterms:W3CDTF">2023-02-10T12:25:46Z</dcterms:created>
  <dcterms:modified xsi:type="dcterms:W3CDTF">2023-02-17T11:15:35Z</dcterms:modified>
</cp:coreProperties>
</file>